
<file path=[Content_Types].xml><?xml version="1.0" encoding="utf-8"?>
<Types xmlns="http://schemas.openxmlformats.org/package/2006/content-types">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37.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7.xml"/>
  <Override ContentType="application/vnd.openxmlformats-officedocument.presentationml.slideLayout+xml" PartName="/ppt/slideLayouts/slideLayout40.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38.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34.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30.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39.xml"/>
  <Override ContentType="application/vnd.openxmlformats-officedocument.presentationml.slideLayout+xml" PartName="/ppt/slideLayouts/slideLayout35.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19.xml"/>
  <Override ContentType="application/vnd.openxmlformats-officedocument.presentationml.slideLayout+xml" PartName="/ppt/slideLayouts/slideLayout36.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3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0.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showSpecialPlsOnTitleSld="0">
  <p:sldMasterIdLst>
    <p:sldMasterId id="2147483688"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Lst>
  <p:sldSz cy="5143500" cx="9144000"/>
  <p:notesSz cx="6858000" cy="9144000"/>
  <p:embeddedFontLst>
    <p:embeddedFont>
      <p:font typeface="Playfair Display"/>
      <p:regular r:id="rId26"/>
      <p:bold r:id="rId27"/>
      <p:italic r:id="rId28"/>
      <p:boldItalic r:id="rId29"/>
    </p:embeddedFont>
    <p:embeddedFont>
      <p:font typeface="Lato"/>
      <p:regular r:id="rId30"/>
      <p:bold r:id="rId31"/>
      <p:italic r:id="rId32"/>
      <p:boldItalic r:id="rId33"/>
    </p:embeddedFont>
    <p:embeddedFont>
      <p:font typeface="Anaheim"/>
      <p:regular r:id="rId34"/>
    </p:embeddedFont>
    <p:embeddedFont>
      <p:font typeface="Palanquin SemiBold"/>
      <p:regular r:id="rId35"/>
      <p:bold r:id="rId36"/>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1BCEBD93-8EB4-4500-985D-4AFF653E1531}">
  <a:tblStyle styleId="{1BCEBD93-8EB4-4500-985D-4AFF653E1531}"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PlayfairDisplay-regular.fntdata"/><Relationship Id="rId25" Type="http://schemas.openxmlformats.org/officeDocument/2006/relationships/slide" Target="slides/slide20.xml"/><Relationship Id="rId28" Type="http://schemas.openxmlformats.org/officeDocument/2006/relationships/font" Target="fonts/PlayfairDisplay-italic.fntdata"/><Relationship Id="rId27" Type="http://schemas.openxmlformats.org/officeDocument/2006/relationships/font" Target="fonts/PlayfairDisplay-bold.fntdata"/><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PlayfairDisplay-boldItalic.fntdata"/><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Lato-bold.fntdata"/><Relationship Id="rId30" Type="http://schemas.openxmlformats.org/officeDocument/2006/relationships/font" Target="fonts/Lato-regular.fntdata"/><Relationship Id="rId11" Type="http://schemas.openxmlformats.org/officeDocument/2006/relationships/slide" Target="slides/slide6.xml"/><Relationship Id="rId33" Type="http://schemas.openxmlformats.org/officeDocument/2006/relationships/font" Target="fonts/Lato-boldItalic.fntdata"/><Relationship Id="rId10" Type="http://schemas.openxmlformats.org/officeDocument/2006/relationships/slide" Target="slides/slide5.xml"/><Relationship Id="rId32" Type="http://schemas.openxmlformats.org/officeDocument/2006/relationships/font" Target="fonts/Lato-italic.fntdata"/><Relationship Id="rId13" Type="http://schemas.openxmlformats.org/officeDocument/2006/relationships/slide" Target="slides/slide8.xml"/><Relationship Id="rId35" Type="http://schemas.openxmlformats.org/officeDocument/2006/relationships/font" Target="fonts/PalanquinSemiBold-regular.fntdata"/><Relationship Id="rId12" Type="http://schemas.openxmlformats.org/officeDocument/2006/relationships/slide" Target="slides/slide7.xml"/><Relationship Id="rId34" Type="http://schemas.openxmlformats.org/officeDocument/2006/relationships/font" Target="fonts/Anaheim-regular.fntdata"/><Relationship Id="rId15" Type="http://schemas.openxmlformats.org/officeDocument/2006/relationships/slide" Target="slides/slide10.xml"/><Relationship Id="rId14" Type="http://schemas.openxmlformats.org/officeDocument/2006/relationships/slide" Target="slides/slide9.xml"/><Relationship Id="rId36" Type="http://schemas.openxmlformats.org/officeDocument/2006/relationships/font" Target="fonts/PalanquinSemiBold-bold.fntdata"/><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2.png>
</file>

<file path=ppt/media/image3.png>
</file>

<file path=ppt/media/image4.png>
</file>

<file path=ppt/media/image5.gif>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5" name="Shape 515"/>
        <p:cNvGrpSpPr/>
        <p:nvPr/>
      </p:nvGrpSpPr>
      <p:grpSpPr>
        <a:xfrm>
          <a:off x="0" y="0"/>
          <a:ext cx="0" cy="0"/>
          <a:chOff x="0" y="0"/>
          <a:chExt cx="0" cy="0"/>
        </a:xfrm>
      </p:grpSpPr>
      <p:sp>
        <p:nvSpPr>
          <p:cNvPr id="516" name="Google Shape;516;g9a36df6301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17" name="Google Shape;517;g9a36df6301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02" name="Shape 602"/>
        <p:cNvGrpSpPr/>
        <p:nvPr/>
      </p:nvGrpSpPr>
      <p:grpSpPr>
        <a:xfrm>
          <a:off x="0" y="0"/>
          <a:ext cx="0" cy="0"/>
          <a:chOff x="0" y="0"/>
          <a:chExt cx="0" cy="0"/>
        </a:xfrm>
      </p:grpSpPr>
      <p:sp>
        <p:nvSpPr>
          <p:cNvPr id="603" name="Google Shape;603;g1220f207384_0_1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04" name="Google Shape;604;g1220f207384_0_1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marR="72000" rtl="0" algn="just">
              <a:spcBef>
                <a:spcPts val="0"/>
              </a:spcBef>
              <a:spcAft>
                <a:spcPts val="0"/>
              </a:spcAft>
              <a:buClr>
                <a:schemeClr val="dk1"/>
              </a:buClr>
              <a:buSzPts val="1100"/>
              <a:buFont typeface="Arial"/>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2" name="Shape 612"/>
        <p:cNvGrpSpPr/>
        <p:nvPr/>
      </p:nvGrpSpPr>
      <p:grpSpPr>
        <a:xfrm>
          <a:off x="0" y="0"/>
          <a:ext cx="0" cy="0"/>
          <a:chOff x="0" y="0"/>
          <a:chExt cx="0" cy="0"/>
        </a:xfrm>
      </p:grpSpPr>
      <p:sp>
        <p:nvSpPr>
          <p:cNvPr id="613" name="Google Shape;613;g125054a9020_7_1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14" name="Google Shape;614;g125054a9020_7_1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gn="l">
              <a:spcBef>
                <a:spcPts val="0"/>
              </a:spcBef>
              <a:spcAft>
                <a:spcPts val="0"/>
              </a:spcAft>
              <a:buSzPts val="1100"/>
              <a:buChar char="●"/>
            </a:pPr>
            <a:r>
              <a:rPr lang="en"/>
              <a:t>Big decrease in cash from operation in 2019</a:t>
            </a:r>
            <a:endParaRPr/>
          </a:p>
          <a:p>
            <a:pPr indent="-298450" lvl="0" marL="457200" rtl="0" algn="l">
              <a:spcBef>
                <a:spcPts val="0"/>
              </a:spcBef>
              <a:spcAft>
                <a:spcPts val="0"/>
              </a:spcAft>
              <a:buSzPts val="1100"/>
              <a:buChar char="●"/>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0" name="Shape 620"/>
        <p:cNvGrpSpPr/>
        <p:nvPr/>
      </p:nvGrpSpPr>
      <p:grpSpPr>
        <a:xfrm>
          <a:off x="0" y="0"/>
          <a:ext cx="0" cy="0"/>
          <a:chOff x="0" y="0"/>
          <a:chExt cx="0" cy="0"/>
        </a:xfrm>
      </p:grpSpPr>
      <p:sp>
        <p:nvSpPr>
          <p:cNvPr id="621" name="Google Shape;621;g125054a9020_0_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22" name="Google Shape;622;g125054a9020_0_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9" name="Shape 629"/>
        <p:cNvGrpSpPr/>
        <p:nvPr/>
      </p:nvGrpSpPr>
      <p:grpSpPr>
        <a:xfrm>
          <a:off x="0" y="0"/>
          <a:ext cx="0" cy="0"/>
          <a:chOff x="0" y="0"/>
          <a:chExt cx="0" cy="0"/>
        </a:xfrm>
      </p:grpSpPr>
      <p:sp>
        <p:nvSpPr>
          <p:cNvPr id="630" name="Google Shape;630;g125054a9020_1_1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31" name="Google Shape;631;g125054a9020_1_1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8" name="Shape 638"/>
        <p:cNvGrpSpPr/>
        <p:nvPr/>
      </p:nvGrpSpPr>
      <p:grpSpPr>
        <a:xfrm>
          <a:off x="0" y="0"/>
          <a:ext cx="0" cy="0"/>
          <a:chOff x="0" y="0"/>
          <a:chExt cx="0" cy="0"/>
        </a:xfrm>
      </p:grpSpPr>
      <p:sp>
        <p:nvSpPr>
          <p:cNvPr id="639" name="Google Shape;639;g125054a9020_10_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40" name="Google Shape;640;g125054a9020_10_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Overall, Disney is probably the most solid company financially. Although Netflix is the one growing the fastest, Disney seems to already have conquered a part of the market and seems to be well established in all its market segments.</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46" name="Shape 646"/>
        <p:cNvGrpSpPr/>
        <p:nvPr/>
      </p:nvGrpSpPr>
      <p:grpSpPr>
        <a:xfrm>
          <a:off x="0" y="0"/>
          <a:ext cx="0" cy="0"/>
          <a:chOff x="0" y="0"/>
          <a:chExt cx="0" cy="0"/>
        </a:xfrm>
      </p:grpSpPr>
      <p:sp>
        <p:nvSpPr>
          <p:cNvPr id="647" name="Google Shape;647;g125054a9020_7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48" name="Google Shape;648;g125054a9020_7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54" name="Shape 654"/>
        <p:cNvGrpSpPr/>
        <p:nvPr/>
      </p:nvGrpSpPr>
      <p:grpSpPr>
        <a:xfrm>
          <a:off x="0" y="0"/>
          <a:ext cx="0" cy="0"/>
          <a:chOff x="0" y="0"/>
          <a:chExt cx="0" cy="0"/>
        </a:xfrm>
      </p:grpSpPr>
      <p:sp>
        <p:nvSpPr>
          <p:cNvPr id="655" name="Google Shape;655;g125054a9020_10_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56" name="Google Shape;656;g125054a9020_10_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4" name="Shape 664"/>
        <p:cNvGrpSpPr/>
        <p:nvPr/>
      </p:nvGrpSpPr>
      <p:grpSpPr>
        <a:xfrm>
          <a:off x="0" y="0"/>
          <a:ext cx="0" cy="0"/>
          <a:chOff x="0" y="0"/>
          <a:chExt cx="0" cy="0"/>
        </a:xfrm>
      </p:grpSpPr>
      <p:sp>
        <p:nvSpPr>
          <p:cNvPr id="665" name="Google Shape;665;g125054a9020_0_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66" name="Google Shape;666;g125054a9020_0_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73" name="Shape 673"/>
        <p:cNvGrpSpPr/>
        <p:nvPr/>
      </p:nvGrpSpPr>
      <p:grpSpPr>
        <a:xfrm>
          <a:off x="0" y="0"/>
          <a:ext cx="0" cy="0"/>
          <a:chOff x="0" y="0"/>
          <a:chExt cx="0" cy="0"/>
        </a:xfrm>
      </p:grpSpPr>
      <p:sp>
        <p:nvSpPr>
          <p:cNvPr id="674" name="Google Shape;674;g125054a9020_9_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75" name="Google Shape;675;g125054a9020_9_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89" name="Shape 689"/>
        <p:cNvGrpSpPr/>
        <p:nvPr/>
      </p:nvGrpSpPr>
      <p:grpSpPr>
        <a:xfrm>
          <a:off x="0" y="0"/>
          <a:ext cx="0" cy="0"/>
          <a:chOff x="0" y="0"/>
          <a:chExt cx="0" cy="0"/>
        </a:xfrm>
      </p:grpSpPr>
      <p:sp>
        <p:nvSpPr>
          <p:cNvPr id="690" name="Google Shape;690;g125054a9020_9_5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91" name="Google Shape;691;g125054a9020_9_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2" name="Shape 522"/>
        <p:cNvGrpSpPr/>
        <p:nvPr/>
      </p:nvGrpSpPr>
      <p:grpSpPr>
        <a:xfrm>
          <a:off x="0" y="0"/>
          <a:ext cx="0" cy="0"/>
          <a:chOff x="0" y="0"/>
          <a:chExt cx="0" cy="0"/>
        </a:xfrm>
      </p:grpSpPr>
      <p:sp>
        <p:nvSpPr>
          <p:cNvPr id="523" name="Google Shape;523;g1220f207384_0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24" name="Google Shape;524;g1220f207384_0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97" name="Shape 697"/>
        <p:cNvGrpSpPr/>
        <p:nvPr/>
      </p:nvGrpSpPr>
      <p:grpSpPr>
        <a:xfrm>
          <a:off x="0" y="0"/>
          <a:ext cx="0" cy="0"/>
          <a:chOff x="0" y="0"/>
          <a:chExt cx="0" cy="0"/>
        </a:xfrm>
      </p:grpSpPr>
      <p:sp>
        <p:nvSpPr>
          <p:cNvPr id="698" name="Google Shape;698;g125054a9020_9_6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99" name="Google Shape;699;g125054a9020_9_6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1" name="Shape 531"/>
        <p:cNvGrpSpPr/>
        <p:nvPr/>
      </p:nvGrpSpPr>
      <p:grpSpPr>
        <a:xfrm>
          <a:off x="0" y="0"/>
          <a:ext cx="0" cy="0"/>
          <a:chOff x="0" y="0"/>
          <a:chExt cx="0" cy="0"/>
        </a:xfrm>
      </p:grpSpPr>
      <p:sp>
        <p:nvSpPr>
          <p:cNvPr id="532" name="Google Shape;532;g1220f207384_0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33" name="Google Shape;533;g1220f207384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9" name="Shape 539"/>
        <p:cNvGrpSpPr/>
        <p:nvPr/>
      </p:nvGrpSpPr>
      <p:grpSpPr>
        <a:xfrm>
          <a:off x="0" y="0"/>
          <a:ext cx="0" cy="0"/>
          <a:chOff x="0" y="0"/>
          <a:chExt cx="0" cy="0"/>
        </a:xfrm>
      </p:grpSpPr>
      <p:sp>
        <p:nvSpPr>
          <p:cNvPr id="540" name="Google Shape;540;g125054a9020_9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41" name="Google Shape;541;g125054a9020_9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4" name="Shape 554"/>
        <p:cNvGrpSpPr/>
        <p:nvPr/>
      </p:nvGrpSpPr>
      <p:grpSpPr>
        <a:xfrm>
          <a:off x="0" y="0"/>
          <a:ext cx="0" cy="0"/>
          <a:chOff x="0" y="0"/>
          <a:chExt cx="0" cy="0"/>
        </a:xfrm>
      </p:grpSpPr>
      <p:sp>
        <p:nvSpPr>
          <p:cNvPr id="555" name="Google Shape;555;g125054a9020_9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56" name="Google Shape;556;g125054a9020_9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3" name="Shape 563"/>
        <p:cNvGrpSpPr/>
        <p:nvPr/>
      </p:nvGrpSpPr>
      <p:grpSpPr>
        <a:xfrm>
          <a:off x="0" y="0"/>
          <a:ext cx="0" cy="0"/>
          <a:chOff x="0" y="0"/>
          <a:chExt cx="0" cy="0"/>
        </a:xfrm>
      </p:grpSpPr>
      <p:sp>
        <p:nvSpPr>
          <p:cNvPr id="564" name="Google Shape;564;g125054a9020_7_7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65" name="Google Shape;565;g125054a9020_7_7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5" name="Shape 575"/>
        <p:cNvGrpSpPr/>
        <p:nvPr/>
      </p:nvGrpSpPr>
      <p:grpSpPr>
        <a:xfrm>
          <a:off x="0" y="0"/>
          <a:ext cx="0" cy="0"/>
          <a:chOff x="0" y="0"/>
          <a:chExt cx="0" cy="0"/>
        </a:xfrm>
      </p:grpSpPr>
      <p:sp>
        <p:nvSpPr>
          <p:cNvPr id="576" name="Google Shape;576;g125054a9020_7_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77" name="Google Shape;577;g125054a9020_7_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6" name="Shape 586"/>
        <p:cNvGrpSpPr/>
        <p:nvPr/>
      </p:nvGrpSpPr>
      <p:grpSpPr>
        <a:xfrm>
          <a:off x="0" y="0"/>
          <a:ext cx="0" cy="0"/>
          <a:chOff x="0" y="0"/>
          <a:chExt cx="0" cy="0"/>
        </a:xfrm>
      </p:grpSpPr>
      <p:sp>
        <p:nvSpPr>
          <p:cNvPr id="587" name="Google Shape;587;g125054a9020_1_7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88" name="Google Shape;588;g125054a9020_1_7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marR="72000" rtl="0" algn="just">
              <a:spcBef>
                <a:spcPts val="0"/>
              </a:spcBef>
              <a:spcAft>
                <a:spcPts val="0"/>
              </a:spcAft>
              <a:buClr>
                <a:schemeClr val="dk1"/>
              </a:buClr>
              <a:buSzPts val="1100"/>
              <a:buFont typeface="Arial"/>
              <a:buNone/>
            </a:pPr>
            <a:r>
              <a:rPr lang="en" sz="1000">
                <a:solidFill>
                  <a:srgbClr val="434343"/>
                </a:solidFill>
                <a:latin typeface="Anaheim"/>
                <a:ea typeface="Anaheim"/>
                <a:cs typeface="Anaheim"/>
                <a:sym typeface="Anaheim"/>
              </a:rPr>
              <a:t>Consumers shifting away from traditional TV to online streaming content has intensified the battle between the two sectors. Currently, online streaming services have the upper hand, but TV providers are starting to innovate to regain some control over the market.</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94" name="Shape 594"/>
        <p:cNvGrpSpPr/>
        <p:nvPr/>
      </p:nvGrpSpPr>
      <p:grpSpPr>
        <a:xfrm>
          <a:off x="0" y="0"/>
          <a:ext cx="0" cy="0"/>
          <a:chOff x="0" y="0"/>
          <a:chExt cx="0" cy="0"/>
        </a:xfrm>
      </p:grpSpPr>
      <p:sp>
        <p:nvSpPr>
          <p:cNvPr id="595" name="Google Shape;595;g125054a9020_7_9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96" name="Google Shape;596;g125054a9020_7_9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marR="72000" rtl="0" algn="just">
              <a:spcBef>
                <a:spcPts val="0"/>
              </a:spcBef>
              <a:spcAft>
                <a:spcPts val="0"/>
              </a:spcAft>
              <a:buNone/>
            </a:pPr>
            <a:r>
              <a:rPr lang="en" sz="1000">
                <a:solidFill>
                  <a:srgbClr val="434343"/>
                </a:solidFill>
                <a:latin typeface="Anaheim"/>
                <a:ea typeface="Anaheim"/>
                <a:cs typeface="Anaheim"/>
                <a:sym typeface="Anaheim"/>
              </a:rPr>
              <a:t>Consumers shifting away from traditional TV to online streaming content has intensified the battle between the two sectors. Currently, online streaming services have the upper hand, but TV providers are starting to innovate to regain some control over the market.</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bit.ly/2Tynxth" TargetMode="External"/><Relationship Id="rId3" Type="http://schemas.openxmlformats.org/officeDocument/2006/relationships/hyperlink" Target="http://bit.ly/2TyoMsr" TargetMode="Externa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lt1"/>
        </a:solidFill>
      </p:bgPr>
    </p:bg>
    <p:spTree>
      <p:nvGrpSpPr>
        <p:cNvPr id="9" name="Shape 9"/>
        <p:cNvGrpSpPr/>
        <p:nvPr/>
      </p:nvGrpSpPr>
      <p:grpSpPr>
        <a:xfrm>
          <a:off x="0" y="0"/>
          <a:ext cx="0" cy="0"/>
          <a:chOff x="0" y="0"/>
          <a:chExt cx="0" cy="0"/>
        </a:xfrm>
      </p:grpSpPr>
      <p:sp>
        <p:nvSpPr>
          <p:cNvPr id="10" name="Google Shape;10;p2"/>
          <p:cNvSpPr txBox="1"/>
          <p:nvPr>
            <p:ph type="ctrTitle"/>
          </p:nvPr>
        </p:nvSpPr>
        <p:spPr>
          <a:xfrm flipH="1">
            <a:off x="1098950" y="1393575"/>
            <a:ext cx="3258600" cy="1903500"/>
          </a:xfrm>
          <a:prstGeom prst="rect">
            <a:avLst/>
          </a:prstGeom>
        </p:spPr>
        <p:txBody>
          <a:bodyPr anchorCtr="0" anchor="ctr" bIns="91425" lIns="91425" spcFirstLastPara="1" rIns="91425" wrap="square" tIns="91425">
            <a:noAutofit/>
          </a:bodyPr>
          <a:lstStyle>
            <a:lvl1pPr lvl="0">
              <a:spcBef>
                <a:spcPts val="0"/>
              </a:spcBef>
              <a:spcAft>
                <a:spcPts val="0"/>
              </a:spcAft>
              <a:buClr>
                <a:schemeClr val="dk1"/>
              </a:buClr>
              <a:buSzPts val="5200"/>
              <a:buNone/>
              <a:defRPr sz="5300">
                <a:solidFill>
                  <a:schemeClr val="dk1"/>
                </a:solidFill>
              </a:defRPr>
            </a:lvl1pPr>
            <a:lvl2pPr lvl="1" algn="ctr">
              <a:spcBef>
                <a:spcPts val="0"/>
              </a:spcBef>
              <a:spcAft>
                <a:spcPts val="0"/>
              </a:spcAft>
              <a:buClr>
                <a:schemeClr val="dk1"/>
              </a:buClr>
              <a:buSzPts val="5200"/>
              <a:buNone/>
              <a:defRPr sz="5200">
                <a:solidFill>
                  <a:schemeClr val="dk1"/>
                </a:solidFill>
              </a:defRPr>
            </a:lvl2pPr>
            <a:lvl3pPr lvl="2" algn="ctr">
              <a:spcBef>
                <a:spcPts val="0"/>
              </a:spcBef>
              <a:spcAft>
                <a:spcPts val="0"/>
              </a:spcAft>
              <a:buClr>
                <a:schemeClr val="dk1"/>
              </a:buClr>
              <a:buSzPts val="5200"/>
              <a:buNone/>
              <a:defRPr sz="5200">
                <a:solidFill>
                  <a:schemeClr val="dk1"/>
                </a:solidFill>
              </a:defRPr>
            </a:lvl3pPr>
            <a:lvl4pPr lvl="3" algn="ctr">
              <a:spcBef>
                <a:spcPts val="0"/>
              </a:spcBef>
              <a:spcAft>
                <a:spcPts val="0"/>
              </a:spcAft>
              <a:buClr>
                <a:schemeClr val="dk1"/>
              </a:buClr>
              <a:buSzPts val="5200"/>
              <a:buNone/>
              <a:defRPr sz="5200">
                <a:solidFill>
                  <a:schemeClr val="dk1"/>
                </a:solidFill>
              </a:defRPr>
            </a:lvl4pPr>
            <a:lvl5pPr lvl="4" algn="ctr">
              <a:spcBef>
                <a:spcPts val="0"/>
              </a:spcBef>
              <a:spcAft>
                <a:spcPts val="0"/>
              </a:spcAft>
              <a:buClr>
                <a:schemeClr val="dk1"/>
              </a:buClr>
              <a:buSzPts val="5200"/>
              <a:buNone/>
              <a:defRPr sz="5200">
                <a:solidFill>
                  <a:schemeClr val="dk1"/>
                </a:solidFill>
              </a:defRPr>
            </a:lvl5pPr>
            <a:lvl6pPr lvl="5" algn="ctr">
              <a:spcBef>
                <a:spcPts val="0"/>
              </a:spcBef>
              <a:spcAft>
                <a:spcPts val="0"/>
              </a:spcAft>
              <a:buClr>
                <a:schemeClr val="dk1"/>
              </a:buClr>
              <a:buSzPts val="5200"/>
              <a:buNone/>
              <a:defRPr sz="5200">
                <a:solidFill>
                  <a:schemeClr val="dk1"/>
                </a:solidFill>
              </a:defRPr>
            </a:lvl6pPr>
            <a:lvl7pPr lvl="6" algn="ctr">
              <a:spcBef>
                <a:spcPts val="0"/>
              </a:spcBef>
              <a:spcAft>
                <a:spcPts val="0"/>
              </a:spcAft>
              <a:buClr>
                <a:schemeClr val="dk1"/>
              </a:buClr>
              <a:buSzPts val="5200"/>
              <a:buNone/>
              <a:defRPr sz="5200">
                <a:solidFill>
                  <a:schemeClr val="dk1"/>
                </a:solidFill>
              </a:defRPr>
            </a:lvl7pPr>
            <a:lvl8pPr lvl="7" algn="ctr">
              <a:spcBef>
                <a:spcPts val="0"/>
              </a:spcBef>
              <a:spcAft>
                <a:spcPts val="0"/>
              </a:spcAft>
              <a:buClr>
                <a:schemeClr val="dk1"/>
              </a:buClr>
              <a:buSzPts val="5200"/>
              <a:buNone/>
              <a:defRPr sz="5200">
                <a:solidFill>
                  <a:schemeClr val="dk1"/>
                </a:solidFill>
              </a:defRPr>
            </a:lvl8pPr>
            <a:lvl9pPr lvl="8" algn="ctr">
              <a:spcBef>
                <a:spcPts val="0"/>
              </a:spcBef>
              <a:spcAft>
                <a:spcPts val="0"/>
              </a:spcAft>
              <a:buClr>
                <a:schemeClr val="dk1"/>
              </a:buClr>
              <a:buSzPts val="5200"/>
              <a:buNone/>
              <a:defRPr sz="5200">
                <a:solidFill>
                  <a:schemeClr val="dk1"/>
                </a:solidFill>
              </a:defRPr>
            </a:lvl9pPr>
          </a:lstStyle>
          <a:p/>
        </p:txBody>
      </p:sp>
      <p:sp>
        <p:nvSpPr>
          <p:cNvPr id="11" name="Google Shape;11;p2"/>
          <p:cNvSpPr txBox="1"/>
          <p:nvPr>
            <p:ph idx="1" type="subTitle"/>
          </p:nvPr>
        </p:nvSpPr>
        <p:spPr>
          <a:xfrm>
            <a:off x="1098950" y="3273479"/>
            <a:ext cx="2274900" cy="7464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Clr>
                <a:schemeClr val="dk1"/>
              </a:buClr>
              <a:buSzPts val="2800"/>
              <a:buNone/>
              <a:defRPr sz="1400">
                <a:solidFill>
                  <a:schemeClr val="dk1"/>
                </a:solidFill>
              </a:defRPr>
            </a:lvl1pPr>
            <a:lvl2pPr lvl="1" algn="ctr">
              <a:lnSpc>
                <a:spcPct val="100000"/>
              </a:lnSpc>
              <a:spcBef>
                <a:spcPts val="0"/>
              </a:spcBef>
              <a:spcAft>
                <a:spcPts val="0"/>
              </a:spcAft>
              <a:buClr>
                <a:schemeClr val="dk1"/>
              </a:buClr>
              <a:buSzPts val="2800"/>
              <a:buNone/>
              <a:defRPr sz="2800">
                <a:solidFill>
                  <a:schemeClr val="dk1"/>
                </a:solidFill>
              </a:defRPr>
            </a:lvl2pPr>
            <a:lvl3pPr lvl="2" algn="ctr">
              <a:lnSpc>
                <a:spcPct val="100000"/>
              </a:lnSpc>
              <a:spcBef>
                <a:spcPts val="0"/>
              </a:spcBef>
              <a:spcAft>
                <a:spcPts val="0"/>
              </a:spcAft>
              <a:buClr>
                <a:schemeClr val="dk1"/>
              </a:buClr>
              <a:buSzPts val="2800"/>
              <a:buNone/>
              <a:defRPr sz="2800">
                <a:solidFill>
                  <a:schemeClr val="dk1"/>
                </a:solidFill>
              </a:defRPr>
            </a:lvl3pPr>
            <a:lvl4pPr lvl="3" algn="ctr">
              <a:lnSpc>
                <a:spcPct val="100000"/>
              </a:lnSpc>
              <a:spcBef>
                <a:spcPts val="0"/>
              </a:spcBef>
              <a:spcAft>
                <a:spcPts val="0"/>
              </a:spcAft>
              <a:buClr>
                <a:schemeClr val="dk1"/>
              </a:buClr>
              <a:buSzPts val="2800"/>
              <a:buNone/>
              <a:defRPr sz="2800">
                <a:solidFill>
                  <a:schemeClr val="dk1"/>
                </a:solidFill>
              </a:defRPr>
            </a:lvl4pPr>
            <a:lvl5pPr lvl="4" algn="ctr">
              <a:lnSpc>
                <a:spcPct val="100000"/>
              </a:lnSpc>
              <a:spcBef>
                <a:spcPts val="0"/>
              </a:spcBef>
              <a:spcAft>
                <a:spcPts val="0"/>
              </a:spcAft>
              <a:buClr>
                <a:schemeClr val="dk1"/>
              </a:buClr>
              <a:buSzPts val="2800"/>
              <a:buNone/>
              <a:defRPr sz="2800">
                <a:solidFill>
                  <a:schemeClr val="dk1"/>
                </a:solidFill>
              </a:defRPr>
            </a:lvl5pPr>
            <a:lvl6pPr lvl="5" algn="ctr">
              <a:lnSpc>
                <a:spcPct val="100000"/>
              </a:lnSpc>
              <a:spcBef>
                <a:spcPts val="0"/>
              </a:spcBef>
              <a:spcAft>
                <a:spcPts val="0"/>
              </a:spcAft>
              <a:buClr>
                <a:schemeClr val="dk1"/>
              </a:buClr>
              <a:buSzPts val="2800"/>
              <a:buNone/>
              <a:defRPr sz="2800">
                <a:solidFill>
                  <a:schemeClr val="dk1"/>
                </a:solidFill>
              </a:defRPr>
            </a:lvl6pPr>
            <a:lvl7pPr lvl="6" algn="ctr">
              <a:lnSpc>
                <a:spcPct val="100000"/>
              </a:lnSpc>
              <a:spcBef>
                <a:spcPts val="0"/>
              </a:spcBef>
              <a:spcAft>
                <a:spcPts val="0"/>
              </a:spcAft>
              <a:buClr>
                <a:schemeClr val="dk1"/>
              </a:buClr>
              <a:buSzPts val="2800"/>
              <a:buNone/>
              <a:defRPr sz="2800">
                <a:solidFill>
                  <a:schemeClr val="dk1"/>
                </a:solidFill>
              </a:defRPr>
            </a:lvl7pPr>
            <a:lvl8pPr lvl="7" algn="ctr">
              <a:lnSpc>
                <a:spcPct val="100000"/>
              </a:lnSpc>
              <a:spcBef>
                <a:spcPts val="0"/>
              </a:spcBef>
              <a:spcAft>
                <a:spcPts val="0"/>
              </a:spcAft>
              <a:buClr>
                <a:schemeClr val="dk1"/>
              </a:buClr>
              <a:buSzPts val="2800"/>
              <a:buNone/>
              <a:defRPr sz="2800">
                <a:solidFill>
                  <a:schemeClr val="dk1"/>
                </a:solidFill>
              </a:defRPr>
            </a:lvl8pPr>
            <a:lvl9pPr lvl="8" algn="ctr">
              <a:lnSpc>
                <a:spcPct val="100000"/>
              </a:lnSpc>
              <a:spcBef>
                <a:spcPts val="0"/>
              </a:spcBef>
              <a:spcAft>
                <a:spcPts val="0"/>
              </a:spcAft>
              <a:buClr>
                <a:schemeClr val="dk1"/>
              </a:buClr>
              <a:buSzPts val="2800"/>
              <a:buNone/>
              <a:defRPr sz="2800">
                <a:solidFill>
                  <a:schemeClr val="dk1"/>
                </a:solidFill>
              </a:defRPr>
            </a:lvl9pPr>
          </a:lstStyle>
          <a:p/>
        </p:txBody>
      </p:sp>
      <p:grpSp>
        <p:nvGrpSpPr>
          <p:cNvPr id="12" name="Google Shape;12;p2"/>
          <p:cNvGrpSpPr/>
          <p:nvPr/>
        </p:nvGrpSpPr>
        <p:grpSpPr>
          <a:xfrm>
            <a:off x="-33687" y="0"/>
            <a:ext cx="1499875" cy="1607950"/>
            <a:chOff x="-33687" y="113450"/>
            <a:chExt cx="1499875" cy="1607950"/>
          </a:xfrm>
        </p:grpSpPr>
        <p:sp>
          <p:nvSpPr>
            <p:cNvPr id="13" name="Google Shape;13;p2"/>
            <p:cNvSpPr/>
            <p:nvPr/>
          </p:nvSpPr>
          <p:spPr>
            <a:xfrm flipH="1">
              <a:off x="-33687" y="113450"/>
              <a:ext cx="1002000" cy="1607950"/>
            </a:xfrm>
            <a:custGeom>
              <a:rect b="b" l="l" r="r" t="t"/>
              <a:pathLst>
                <a:path extrusionOk="0" h="64318" w="40080">
                  <a:moveTo>
                    <a:pt x="38384" y="1"/>
                  </a:moveTo>
                  <a:cubicBezTo>
                    <a:pt x="35907" y="1"/>
                    <a:pt x="31554" y="296"/>
                    <a:pt x="31201" y="321"/>
                  </a:cubicBezTo>
                  <a:cubicBezTo>
                    <a:pt x="24833" y="1064"/>
                    <a:pt x="18537" y="3187"/>
                    <a:pt x="13337" y="7042"/>
                  </a:cubicBezTo>
                  <a:cubicBezTo>
                    <a:pt x="10648" y="9059"/>
                    <a:pt x="8278" y="11499"/>
                    <a:pt x="6368" y="14294"/>
                  </a:cubicBezTo>
                  <a:cubicBezTo>
                    <a:pt x="8597" y="15284"/>
                    <a:pt x="10578" y="16735"/>
                    <a:pt x="12205" y="18574"/>
                  </a:cubicBezTo>
                  <a:cubicBezTo>
                    <a:pt x="15884" y="22854"/>
                    <a:pt x="11922" y="29682"/>
                    <a:pt x="8385" y="32653"/>
                  </a:cubicBezTo>
                  <a:cubicBezTo>
                    <a:pt x="5944" y="34705"/>
                    <a:pt x="3078" y="36226"/>
                    <a:pt x="1" y="37110"/>
                  </a:cubicBezTo>
                  <a:cubicBezTo>
                    <a:pt x="107" y="41709"/>
                    <a:pt x="1239" y="46272"/>
                    <a:pt x="3220" y="50411"/>
                  </a:cubicBezTo>
                  <a:cubicBezTo>
                    <a:pt x="11285" y="52321"/>
                    <a:pt x="18714" y="56283"/>
                    <a:pt x="24020" y="63004"/>
                  </a:cubicBezTo>
                  <a:cubicBezTo>
                    <a:pt x="24338" y="63428"/>
                    <a:pt x="24657" y="63853"/>
                    <a:pt x="24939" y="64277"/>
                  </a:cubicBezTo>
                  <a:cubicBezTo>
                    <a:pt x="25522" y="64305"/>
                    <a:pt x="26105" y="64318"/>
                    <a:pt x="26686" y="64318"/>
                  </a:cubicBezTo>
                  <a:cubicBezTo>
                    <a:pt x="28331" y="64318"/>
                    <a:pt x="29970" y="64212"/>
                    <a:pt x="31590" y="64029"/>
                  </a:cubicBezTo>
                  <a:cubicBezTo>
                    <a:pt x="32439" y="63923"/>
                    <a:pt x="40080" y="62862"/>
                    <a:pt x="40080" y="62261"/>
                  </a:cubicBezTo>
                  <a:lnTo>
                    <a:pt x="40080" y="180"/>
                  </a:lnTo>
                  <a:cubicBezTo>
                    <a:pt x="40069" y="48"/>
                    <a:pt x="39378" y="1"/>
                    <a:pt x="38384" y="1"/>
                  </a:cubicBezTo>
                  <a:close/>
                </a:path>
              </a:pathLst>
            </a:custGeom>
            <a:solidFill>
              <a:srgbClr val="FEF4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 name="Google Shape;14;p2"/>
            <p:cNvSpPr/>
            <p:nvPr/>
          </p:nvSpPr>
          <p:spPr>
            <a:xfrm flipH="1">
              <a:off x="344813" y="1374575"/>
              <a:ext cx="543025" cy="345825"/>
            </a:xfrm>
            <a:custGeom>
              <a:rect b="b" l="l" r="r" t="t"/>
              <a:pathLst>
                <a:path extrusionOk="0" h="13833" w="21721">
                  <a:moveTo>
                    <a:pt x="1" y="1"/>
                  </a:moveTo>
                  <a:cubicBezTo>
                    <a:pt x="2159" y="4352"/>
                    <a:pt x="5519" y="7995"/>
                    <a:pt x="9729" y="10472"/>
                  </a:cubicBezTo>
                  <a:cubicBezTo>
                    <a:pt x="13125" y="12382"/>
                    <a:pt x="16945" y="13549"/>
                    <a:pt x="20872" y="13797"/>
                  </a:cubicBezTo>
                  <a:lnTo>
                    <a:pt x="21720" y="13832"/>
                  </a:lnTo>
                  <a:cubicBezTo>
                    <a:pt x="21438" y="13408"/>
                    <a:pt x="21119" y="12983"/>
                    <a:pt x="20801" y="12594"/>
                  </a:cubicBezTo>
                  <a:cubicBezTo>
                    <a:pt x="15495" y="5873"/>
                    <a:pt x="8066" y="1911"/>
                    <a:pt x="1" y="1"/>
                  </a:cubicBezTo>
                  <a:close/>
                </a:path>
              </a:pathLst>
            </a:custGeom>
            <a:solidFill>
              <a:srgbClr val="FFD8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 name="Google Shape;15;p2"/>
            <p:cNvSpPr/>
            <p:nvPr/>
          </p:nvSpPr>
          <p:spPr>
            <a:xfrm flipH="1">
              <a:off x="809088" y="420675"/>
              <a:ext cx="657100" cy="644925"/>
            </a:xfrm>
            <a:custGeom>
              <a:rect b="b" l="l" r="r" t="t"/>
              <a:pathLst>
                <a:path extrusionOk="0" h="25797" w="26284">
                  <a:moveTo>
                    <a:pt x="16555" y="0"/>
                  </a:moveTo>
                  <a:cubicBezTo>
                    <a:pt x="14261" y="0"/>
                    <a:pt x="11956" y="260"/>
                    <a:pt x="9728" y="802"/>
                  </a:cubicBezTo>
                  <a:cubicBezTo>
                    <a:pt x="6863" y="1510"/>
                    <a:pt x="4811" y="3349"/>
                    <a:pt x="3219" y="5861"/>
                  </a:cubicBezTo>
                  <a:cubicBezTo>
                    <a:pt x="2618" y="6851"/>
                    <a:pt x="2088" y="7948"/>
                    <a:pt x="1698" y="9080"/>
                  </a:cubicBezTo>
                  <a:cubicBezTo>
                    <a:pt x="0" y="14067"/>
                    <a:pt x="1026" y="20965"/>
                    <a:pt x="5837" y="24007"/>
                  </a:cubicBezTo>
                  <a:cubicBezTo>
                    <a:pt x="7927" y="25325"/>
                    <a:pt x="10601" y="25796"/>
                    <a:pt x="13221" y="25796"/>
                  </a:cubicBezTo>
                  <a:cubicBezTo>
                    <a:pt x="14681" y="25796"/>
                    <a:pt x="16124" y="25650"/>
                    <a:pt x="17440" y="25422"/>
                  </a:cubicBezTo>
                  <a:cubicBezTo>
                    <a:pt x="18253" y="25281"/>
                    <a:pt x="19102" y="25104"/>
                    <a:pt x="19881" y="24856"/>
                  </a:cubicBezTo>
                  <a:cubicBezTo>
                    <a:pt x="19668" y="18772"/>
                    <a:pt x="20871" y="12723"/>
                    <a:pt x="23383" y="7170"/>
                  </a:cubicBezTo>
                  <a:cubicBezTo>
                    <a:pt x="24196" y="5365"/>
                    <a:pt x="25151" y="3632"/>
                    <a:pt x="26283" y="2005"/>
                  </a:cubicBezTo>
                  <a:cubicBezTo>
                    <a:pt x="24798" y="1333"/>
                    <a:pt x="23241" y="838"/>
                    <a:pt x="21649" y="519"/>
                  </a:cubicBezTo>
                  <a:cubicBezTo>
                    <a:pt x="20376" y="236"/>
                    <a:pt x="19067" y="95"/>
                    <a:pt x="17758" y="24"/>
                  </a:cubicBezTo>
                  <a:cubicBezTo>
                    <a:pt x="17358" y="8"/>
                    <a:pt x="16957" y="0"/>
                    <a:pt x="16555" y="0"/>
                  </a:cubicBezTo>
                  <a:close/>
                </a:path>
              </a:pathLst>
            </a:custGeom>
            <a:solidFill>
              <a:srgbClr val="3034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 name="Google Shape;16;p2"/>
          <p:cNvGrpSpPr/>
          <p:nvPr/>
        </p:nvGrpSpPr>
        <p:grpSpPr>
          <a:xfrm flipH="1" rot="10800000">
            <a:off x="7856046" y="-399025"/>
            <a:ext cx="1530279" cy="1554808"/>
            <a:chOff x="-4" y="3974850"/>
            <a:chExt cx="1530279" cy="1554808"/>
          </a:xfrm>
        </p:grpSpPr>
        <p:sp>
          <p:nvSpPr>
            <p:cNvPr id="17" name="Google Shape;17;p2"/>
            <p:cNvSpPr/>
            <p:nvPr/>
          </p:nvSpPr>
          <p:spPr>
            <a:xfrm flipH="1">
              <a:off x="-4" y="3974850"/>
              <a:ext cx="1530279" cy="1554808"/>
            </a:xfrm>
            <a:custGeom>
              <a:rect b="b" l="l" r="r" t="t"/>
              <a:pathLst>
                <a:path extrusionOk="0" h="35941" w="35374">
                  <a:moveTo>
                    <a:pt x="0" y="0"/>
                  </a:moveTo>
                  <a:lnTo>
                    <a:pt x="0" y="35940"/>
                  </a:lnTo>
                  <a:lnTo>
                    <a:pt x="35374" y="35940"/>
                  </a:lnTo>
                  <a:cubicBezTo>
                    <a:pt x="35162" y="32898"/>
                    <a:pt x="34490" y="29856"/>
                    <a:pt x="33393" y="26991"/>
                  </a:cubicBezTo>
                  <a:lnTo>
                    <a:pt x="13018" y="26991"/>
                  </a:lnTo>
                  <a:cubicBezTo>
                    <a:pt x="12558" y="26991"/>
                    <a:pt x="13654" y="22109"/>
                    <a:pt x="13831" y="21614"/>
                  </a:cubicBezTo>
                  <a:cubicBezTo>
                    <a:pt x="14468" y="19810"/>
                    <a:pt x="15635" y="18218"/>
                    <a:pt x="17156" y="17015"/>
                  </a:cubicBezTo>
                  <a:cubicBezTo>
                    <a:pt x="18733" y="15867"/>
                    <a:pt x="20331" y="15543"/>
                    <a:pt x="21991" y="15543"/>
                  </a:cubicBezTo>
                  <a:cubicBezTo>
                    <a:pt x="23349" y="15543"/>
                    <a:pt x="24748" y="15759"/>
                    <a:pt x="26212" y="15919"/>
                  </a:cubicBezTo>
                  <a:cubicBezTo>
                    <a:pt x="26530" y="15954"/>
                    <a:pt x="26884" y="15989"/>
                    <a:pt x="27238" y="16025"/>
                  </a:cubicBezTo>
                  <a:cubicBezTo>
                    <a:pt x="25823" y="14150"/>
                    <a:pt x="24267" y="12417"/>
                    <a:pt x="22569" y="10825"/>
                  </a:cubicBezTo>
                  <a:cubicBezTo>
                    <a:pt x="21330" y="9693"/>
                    <a:pt x="19986" y="8667"/>
                    <a:pt x="18571" y="7712"/>
                  </a:cubicBezTo>
                  <a:cubicBezTo>
                    <a:pt x="16697" y="9127"/>
                    <a:pt x="14786" y="10436"/>
                    <a:pt x="12911" y="11603"/>
                  </a:cubicBezTo>
                  <a:cubicBezTo>
                    <a:pt x="12525" y="11861"/>
                    <a:pt x="5555" y="15351"/>
                    <a:pt x="4324" y="15351"/>
                  </a:cubicBezTo>
                  <a:cubicBezTo>
                    <a:pt x="4204" y="15351"/>
                    <a:pt x="4139" y="15318"/>
                    <a:pt x="4139" y="15246"/>
                  </a:cubicBezTo>
                  <a:lnTo>
                    <a:pt x="4139" y="1168"/>
                  </a:lnTo>
                  <a:cubicBezTo>
                    <a:pt x="2759" y="708"/>
                    <a:pt x="1380" y="354"/>
                    <a:pt x="0" y="0"/>
                  </a:cubicBezTo>
                  <a:close/>
                </a:path>
              </a:pathLst>
            </a:custGeom>
            <a:solidFill>
              <a:srgbClr val="FFA8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 name="Google Shape;18;p2"/>
            <p:cNvSpPr/>
            <p:nvPr/>
          </p:nvSpPr>
          <p:spPr>
            <a:xfrm flipH="1">
              <a:off x="725339" y="4016162"/>
              <a:ext cx="647343" cy="633283"/>
            </a:xfrm>
            <a:custGeom>
              <a:rect b="b" l="l" r="r" t="t"/>
              <a:pathLst>
                <a:path extrusionOk="0" h="14639" w="14964">
                  <a:moveTo>
                    <a:pt x="1" y="0"/>
                  </a:moveTo>
                  <a:lnTo>
                    <a:pt x="1" y="14539"/>
                  </a:lnTo>
                  <a:cubicBezTo>
                    <a:pt x="1" y="14607"/>
                    <a:pt x="63" y="14639"/>
                    <a:pt x="178" y="14639"/>
                  </a:cubicBezTo>
                  <a:cubicBezTo>
                    <a:pt x="1427" y="14639"/>
                    <a:pt x="8883" y="10907"/>
                    <a:pt x="9304" y="10648"/>
                  </a:cubicBezTo>
                  <a:cubicBezTo>
                    <a:pt x="11179" y="9481"/>
                    <a:pt x="13054" y="8172"/>
                    <a:pt x="14964" y="6757"/>
                  </a:cubicBezTo>
                  <a:cubicBezTo>
                    <a:pt x="10577" y="3785"/>
                    <a:pt x="5094" y="1557"/>
                    <a:pt x="1" y="0"/>
                  </a:cubicBezTo>
                  <a:close/>
                </a:path>
              </a:pathLst>
            </a:custGeom>
            <a:solidFill>
              <a:srgbClr val="FEF4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 name="Google Shape;19;p2"/>
            <p:cNvSpPr/>
            <p:nvPr/>
          </p:nvSpPr>
          <p:spPr>
            <a:xfrm flipH="1">
              <a:off x="85704" y="4647702"/>
              <a:ext cx="901365" cy="494765"/>
            </a:xfrm>
            <a:custGeom>
              <a:rect b="b" l="l" r="r" t="t"/>
              <a:pathLst>
                <a:path extrusionOk="0" h="11437" w="20836">
                  <a:moveTo>
                    <a:pt x="9485" y="1"/>
                  </a:moveTo>
                  <a:cubicBezTo>
                    <a:pt x="7802" y="1"/>
                    <a:pt x="6190" y="322"/>
                    <a:pt x="4599" y="1461"/>
                  </a:cubicBezTo>
                  <a:cubicBezTo>
                    <a:pt x="3078" y="2664"/>
                    <a:pt x="1911" y="4256"/>
                    <a:pt x="1274" y="6060"/>
                  </a:cubicBezTo>
                  <a:cubicBezTo>
                    <a:pt x="1097" y="6555"/>
                    <a:pt x="1" y="11437"/>
                    <a:pt x="461" y="11437"/>
                  </a:cubicBezTo>
                  <a:lnTo>
                    <a:pt x="20836" y="11437"/>
                  </a:lnTo>
                  <a:cubicBezTo>
                    <a:pt x="19315" y="7510"/>
                    <a:pt x="17263" y="3831"/>
                    <a:pt x="14716" y="471"/>
                  </a:cubicBezTo>
                  <a:cubicBezTo>
                    <a:pt x="14363" y="435"/>
                    <a:pt x="14009" y="400"/>
                    <a:pt x="13690" y="365"/>
                  </a:cubicBezTo>
                  <a:cubicBezTo>
                    <a:pt x="12227" y="207"/>
                    <a:pt x="10833" y="1"/>
                    <a:pt x="9485" y="1"/>
                  </a:cubicBezTo>
                  <a:close/>
                </a:path>
              </a:pathLst>
            </a:custGeom>
            <a:solidFill>
              <a:srgbClr val="3034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03" name="Shape 103"/>
        <p:cNvGrpSpPr/>
        <p:nvPr/>
      </p:nvGrpSpPr>
      <p:grpSpPr>
        <a:xfrm>
          <a:off x="0" y="0"/>
          <a:ext cx="0" cy="0"/>
          <a:chOff x="0" y="0"/>
          <a:chExt cx="0" cy="0"/>
        </a:xfrm>
      </p:grpSpPr>
      <p:sp>
        <p:nvSpPr>
          <p:cNvPr id="104" name="Google Shape;104;p11"/>
          <p:cNvSpPr txBox="1"/>
          <p:nvPr>
            <p:ph hasCustomPrompt="1" type="title"/>
          </p:nvPr>
        </p:nvSpPr>
        <p:spPr>
          <a:xfrm>
            <a:off x="716250" y="1874250"/>
            <a:ext cx="4258200" cy="1395000"/>
          </a:xfrm>
          <a:prstGeom prst="rect">
            <a:avLst/>
          </a:prstGeom>
        </p:spPr>
        <p:txBody>
          <a:bodyPr anchorCtr="0" anchor="b" bIns="91425" lIns="91425" spcFirstLastPara="1" rIns="91425" wrap="square" tIns="91425">
            <a:noAutofit/>
          </a:bodyPr>
          <a:lstStyle>
            <a:lvl1pPr lvl="0">
              <a:spcBef>
                <a:spcPts val="0"/>
              </a:spcBef>
              <a:spcAft>
                <a:spcPts val="0"/>
              </a:spcAft>
              <a:buSzPts val="12000"/>
              <a:buNone/>
              <a:defRPr sz="88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105" name="Google Shape;105;p11"/>
          <p:cNvSpPr txBox="1"/>
          <p:nvPr>
            <p:ph idx="1" type="subTitle"/>
          </p:nvPr>
        </p:nvSpPr>
        <p:spPr>
          <a:xfrm>
            <a:off x="716250" y="3256794"/>
            <a:ext cx="1985700" cy="7563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800"/>
              <a:buNone/>
              <a:defRPr/>
            </a:lvl1pPr>
            <a:lvl2pPr lvl="1">
              <a:spcBef>
                <a:spcPts val="1600"/>
              </a:spcBef>
              <a:spcAft>
                <a:spcPts val="0"/>
              </a:spcAft>
              <a:buSzPts val="1400"/>
              <a:buNone/>
              <a:defRPr/>
            </a:lvl2pPr>
            <a:lvl3pPr lvl="2">
              <a:spcBef>
                <a:spcPts val="1600"/>
              </a:spcBef>
              <a:spcAft>
                <a:spcPts val="0"/>
              </a:spcAft>
              <a:buSzPts val="1400"/>
              <a:buNone/>
              <a:defRPr/>
            </a:lvl3pPr>
            <a:lvl4pPr lvl="3">
              <a:spcBef>
                <a:spcPts val="1600"/>
              </a:spcBef>
              <a:spcAft>
                <a:spcPts val="0"/>
              </a:spcAft>
              <a:buSzPts val="1400"/>
              <a:buNone/>
              <a:defRPr/>
            </a:lvl4pPr>
            <a:lvl5pPr lvl="4">
              <a:spcBef>
                <a:spcPts val="1600"/>
              </a:spcBef>
              <a:spcAft>
                <a:spcPts val="0"/>
              </a:spcAft>
              <a:buSzPts val="1400"/>
              <a:buNone/>
              <a:defRPr/>
            </a:lvl5pPr>
            <a:lvl6pPr lvl="5">
              <a:spcBef>
                <a:spcPts val="1600"/>
              </a:spcBef>
              <a:spcAft>
                <a:spcPts val="0"/>
              </a:spcAft>
              <a:buSzPts val="1400"/>
              <a:buNone/>
              <a:defRPr/>
            </a:lvl6pPr>
            <a:lvl7pPr lvl="6">
              <a:spcBef>
                <a:spcPts val="1600"/>
              </a:spcBef>
              <a:spcAft>
                <a:spcPts val="0"/>
              </a:spcAft>
              <a:buSzPts val="1400"/>
              <a:buNone/>
              <a:defRPr/>
            </a:lvl7pPr>
            <a:lvl8pPr lvl="7">
              <a:spcBef>
                <a:spcPts val="1600"/>
              </a:spcBef>
              <a:spcAft>
                <a:spcPts val="0"/>
              </a:spcAft>
              <a:buSzPts val="1400"/>
              <a:buNone/>
              <a:defRPr/>
            </a:lvl8pPr>
            <a:lvl9pPr lvl="8">
              <a:spcBef>
                <a:spcPts val="1600"/>
              </a:spcBef>
              <a:spcAft>
                <a:spcPts val="1600"/>
              </a:spcAft>
              <a:buSzPts val="1400"/>
              <a:buNone/>
              <a:defRPr/>
            </a:lvl9pPr>
          </a:lstStyle>
          <a:p/>
        </p:txBody>
      </p:sp>
      <p:grpSp>
        <p:nvGrpSpPr>
          <p:cNvPr id="106" name="Google Shape;106;p11"/>
          <p:cNvGrpSpPr/>
          <p:nvPr/>
        </p:nvGrpSpPr>
        <p:grpSpPr>
          <a:xfrm>
            <a:off x="7541968" y="3505591"/>
            <a:ext cx="1985861" cy="1765938"/>
            <a:chOff x="3033525" y="2679425"/>
            <a:chExt cx="1834175" cy="1631050"/>
          </a:xfrm>
        </p:grpSpPr>
        <p:sp>
          <p:nvSpPr>
            <p:cNvPr id="107" name="Google Shape;107;p11"/>
            <p:cNvSpPr/>
            <p:nvPr/>
          </p:nvSpPr>
          <p:spPr>
            <a:xfrm>
              <a:off x="4141625" y="2679425"/>
              <a:ext cx="720750" cy="504975"/>
            </a:xfrm>
            <a:custGeom>
              <a:rect b="b" l="l" r="r" t="t"/>
              <a:pathLst>
                <a:path extrusionOk="0" h="20199" w="28830">
                  <a:moveTo>
                    <a:pt x="16294" y="0"/>
                  </a:moveTo>
                  <a:cubicBezTo>
                    <a:pt x="11568" y="0"/>
                    <a:pt x="7077" y="1785"/>
                    <a:pt x="3750" y="5354"/>
                  </a:cubicBezTo>
                  <a:cubicBezTo>
                    <a:pt x="2229" y="6981"/>
                    <a:pt x="991" y="8785"/>
                    <a:pt x="0" y="10766"/>
                  </a:cubicBezTo>
                  <a:cubicBezTo>
                    <a:pt x="7932" y="16593"/>
                    <a:pt x="18027" y="20199"/>
                    <a:pt x="26488" y="20199"/>
                  </a:cubicBezTo>
                  <a:cubicBezTo>
                    <a:pt x="27272" y="20199"/>
                    <a:pt x="28042" y="20168"/>
                    <a:pt x="28795" y="20105"/>
                  </a:cubicBezTo>
                  <a:cubicBezTo>
                    <a:pt x="28795" y="20105"/>
                    <a:pt x="28795" y="13454"/>
                    <a:pt x="28830" y="4186"/>
                  </a:cubicBezTo>
                  <a:cubicBezTo>
                    <a:pt x="27627" y="1180"/>
                    <a:pt x="21118" y="437"/>
                    <a:pt x="18713" y="154"/>
                  </a:cubicBezTo>
                  <a:cubicBezTo>
                    <a:pt x="17903" y="51"/>
                    <a:pt x="17095" y="0"/>
                    <a:pt x="1629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11"/>
            <p:cNvSpPr/>
            <p:nvPr/>
          </p:nvSpPr>
          <p:spPr>
            <a:xfrm>
              <a:off x="3400525" y="2784075"/>
              <a:ext cx="1467175" cy="1526400"/>
            </a:xfrm>
            <a:custGeom>
              <a:rect b="b" l="l" r="r" t="t"/>
              <a:pathLst>
                <a:path extrusionOk="0" h="61056" w="58687">
                  <a:moveTo>
                    <a:pt x="58474" y="0"/>
                  </a:moveTo>
                  <a:cubicBezTo>
                    <a:pt x="58474" y="9268"/>
                    <a:pt x="58439" y="15919"/>
                    <a:pt x="58439" y="15919"/>
                  </a:cubicBezTo>
                  <a:cubicBezTo>
                    <a:pt x="57686" y="15982"/>
                    <a:pt x="56916" y="16013"/>
                    <a:pt x="56133" y="16013"/>
                  </a:cubicBezTo>
                  <a:cubicBezTo>
                    <a:pt x="47676" y="16013"/>
                    <a:pt x="37608" y="12407"/>
                    <a:pt x="29644" y="6580"/>
                  </a:cubicBezTo>
                  <a:cubicBezTo>
                    <a:pt x="27133" y="11426"/>
                    <a:pt x="25895" y="17086"/>
                    <a:pt x="25152" y="22321"/>
                  </a:cubicBezTo>
                  <a:cubicBezTo>
                    <a:pt x="23701" y="32721"/>
                    <a:pt x="21437" y="45562"/>
                    <a:pt x="9906" y="49311"/>
                  </a:cubicBezTo>
                  <a:cubicBezTo>
                    <a:pt x="7806" y="50011"/>
                    <a:pt x="5614" y="50250"/>
                    <a:pt x="3411" y="50250"/>
                  </a:cubicBezTo>
                  <a:cubicBezTo>
                    <a:pt x="2274" y="50250"/>
                    <a:pt x="1133" y="50186"/>
                    <a:pt x="1" y="50090"/>
                  </a:cubicBezTo>
                  <a:lnTo>
                    <a:pt x="1" y="50090"/>
                  </a:lnTo>
                  <a:cubicBezTo>
                    <a:pt x="2583" y="53450"/>
                    <a:pt x="4635" y="57129"/>
                    <a:pt x="6156" y="61056"/>
                  </a:cubicBezTo>
                  <a:lnTo>
                    <a:pt x="58686" y="61056"/>
                  </a:lnTo>
                  <a:lnTo>
                    <a:pt x="58686" y="991"/>
                  </a:lnTo>
                  <a:cubicBezTo>
                    <a:pt x="58686" y="673"/>
                    <a:pt x="58615" y="319"/>
                    <a:pt x="584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11"/>
            <p:cNvSpPr/>
            <p:nvPr/>
          </p:nvSpPr>
          <p:spPr>
            <a:xfrm>
              <a:off x="3033525" y="4024550"/>
              <a:ext cx="520900" cy="285925"/>
            </a:xfrm>
            <a:custGeom>
              <a:rect b="b" l="l" r="r" t="t"/>
              <a:pathLst>
                <a:path extrusionOk="0" h="11437" w="20836">
                  <a:moveTo>
                    <a:pt x="9485" y="1"/>
                  </a:moveTo>
                  <a:cubicBezTo>
                    <a:pt x="7802" y="1"/>
                    <a:pt x="6190" y="322"/>
                    <a:pt x="4599" y="1461"/>
                  </a:cubicBezTo>
                  <a:cubicBezTo>
                    <a:pt x="3078" y="2664"/>
                    <a:pt x="1911" y="4256"/>
                    <a:pt x="1274" y="6060"/>
                  </a:cubicBezTo>
                  <a:cubicBezTo>
                    <a:pt x="1097" y="6555"/>
                    <a:pt x="1" y="11437"/>
                    <a:pt x="461" y="11437"/>
                  </a:cubicBezTo>
                  <a:lnTo>
                    <a:pt x="20836" y="11437"/>
                  </a:lnTo>
                  <a:cubicBezTo>
                    <a:pt x="19315" y="7510"/>
                    <a:pt x="17263" y="3831"/>
                    <a:pt x="14716" y="471"/>
                  </a:cubicBezTo>
                  <a:cubicBezTo>
                    <a:pt x="14363" y="435"/>
                    <a:pt x="14009" y="400"/>
                    <a:pt x="13690" y="365"/>
                  </a:cubicBezTo>
                  <a:cubicBezTo>
                    <a:pt x="12227" y="207"/>
                    <a:pt x="10833" y="1"/>
                    <a:pt x="948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 name="Google Shape;110;p11"/>
          <p:cNvGrpSpPr/>
          <p:nvPr/>
        </p:nvGrpSpPr>
        <p:grpSpPr>
          <a:xfrm flipH="1">
            <a:off x="-72825" y="0"/>
            <a:ext cx="1228400" cy="1822350"/>
            <a:chOff x="3639300" y="-576150"/>
            <a:chExt cx="1228400" cy="1822350"/>
          </a:xfrm>
        </p:grpSpPr>
        <p:sp>
          <p:nvSpPr>
            <p:cNvPr id="111" name="Google Shape;111;p11"/>
            <p:cNvSpPr/>
            <p:nvPr/>
          </p:nvSpPr>
          <p:spPr>
            <a:xfrm>
              <a:off x="4141625" y="741225"/>
              <a:ext cx="720750" cy="504975"/>
            </a:xfrm>
            <a:custGeom>
              <a:rect b="b" l="l" r="r" t="t"/>
              <a:pathLst>
                <a:path extrusionOk="0" h="20199" w="28830">
                  <a:moveTo>
                    <a:pt x="16294" y="0"/>
                  </a:moveTo>
                  <a:cubicBezTo>
                    <a:pt x="11568" y="0"/>
                    <a:pt x="7077" y="1785"/>
                    <a:pt x="3750" y="5354"/>
                  </a:cubicBezTo>
                  <a:cubicBezTo>
                    <a:pt x="2229" y="6981"/>
                    <a:pt x="991" y="8785"/>
                    <a:pt x="0" y="10766"/>
                  </a:cubicBezTo>
                  <a:cubicBezTo>
                    <a:pt x="7932" y="16593"/>
                    <a:pt x="18027" y="20199"/>
                    <a:pt x="26488" y="20199"/>
                  </a:cubicBezTo>
                  <a:cubicBezTo>
                    <a:pt x="27272" y="20199"/>
                    <a:pt x="28042" y="20168"/>
                    <a:pt x="28795" y="20105"/>
                  </a:cubicBezTo>
                  <a:cubicBezTo>
                    <a:pt x="28795" y="20105"/>
                    <a:pt x="28795" y="13454"/>
                    <a:pt x="28830" y="4186"/>
                  </a:cubicBezTo>
                  <a:cubicBezTo>
                    <a:pt x="27627" y="1180"/>
                    <a:pt x="21118" y="437"/>
                    <a:pt x="18713" y="154"/>
                  </a:cubicBezTo>
                  <a:cubicBezTo>
                    <a:pt x="17903" y="51"/>
                    <a:pt x="17095" y="0"/>
                    <a:pt x="16294" y="0"/>
                  </a:cubicBezTo>
                  <a:close/>
                </a:path>
              </a:pathLst>
            </a:custGeom>
            <a:solidFill>
              <a:srgbClr val="3034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 name="Google Shape;112;p11"/>
            <p:cNvSpPr/>
            <p:nvPr/>
          </p:nvSpPr>
          <p:spPr>
            <a:xfrm>
              <a:off x="3749850" y="-576150"/>
              <a:ext cx="1117850" cy="1586525"/>
            </a:xfrm>
            <a:custGeom>
              <a:rect b="b" l="l" r="r" t="t"/>
              <a:pathLst>
                <a:path extrusionOk="0" h="63461" w="44714">
                  <a:moveTo>
                    <a:pt x="44713" y="1"/>
                  </a:moveTo>
                  <a:cubicBezTo>
                    <a:pt x="44678" y="7040"/>
                    <a:pt x="34879" y="11992"/>
                    <a:pt x="29502" y="14150"/>
                  </a:cubicBezTo>
                  <a:cubicBezTo>
                    <a:pt x="27415" y="14964"/>
                    <a:pt x="25258" y="15671"/>
                    <a:pt x="23100" y="16343"/>
                  </a:cubicBezTo>
                  <a:cubicBezTo>
                    <a:pt x="23595" y="17015"/>
                    <a:pt x="24019" y="17723"/>
                    <a:pt x="24373" y="18466"/>
                  </a:cubicBezTo>
                  <a:cubicBezTo>
                    <a:pt x="25541" y="21083"/>
                    <a:pt x="25682" y="24055"/>
                    <a:pt x="24798" y="26778"/>
                  </a:cubicBezTo>
                  <a:cubicBezTo>
                    <a:pt x="23666" y="30245"/>
                    <a:pt x="20836" y="33004"/>
                    <a:pt x="17475" y="34455"/>
                  </a:cubicBezTo>
                  <a:cubicBezTo>
                    <a:pt x="15798" y="35190"/>
                    <a:pt x="13648" y="35654"/>
                    <a:pt x="11545" y="35654"/>
                  </a:cubicBezTo>
                  <a:cubicBezTo>
                    <a:pt x="9702" y="35654"/>
                    <a:pt x="7895" y="35297"/>
                    <a:pt x="6474" y="34455"/>
                  </a:cubicBezTo>
                  <a:lnTo>
                    <a:pt x="6439" y="34455"/>
                  </a:lnTo>
                  <a:cubicBezTo>
                    <a:pt x="5342" y="33782"/>
                    <a:pt x="4493" y="32757"/>
                    <a:pt x="3679" y="31731"/>
                  </a:cubicBezTo>
                  <a:lnTo>
                    <a:pt x="3644" y="31695"/>
                  </a:lnTo>
                  <a:cubicBezTo>
                    <a:pt x="3113" y="33146"/>
                    <a:pt x="2689" y="34631"/>
                    <a:pt x="2371" y="36152"/>
                  </a:cubicBezTo>
                  <a:cubicBezTo>
                    <a:pt x="1" y="46835"/>
                    <a:pt x="6403" y="56669"/>
                    <a:pt x="15636" y="63461"/>
                  </a:cubicBezTo>
                  <a:cubicBezTo>
                    <a:pt x="16626" y="61515"/>
                    <a:pt x="17900" y="59676"/>
                    <a:pt x="19385" y="58049"/>
                  </a:cubicBezTo>
                  <a:cubicBezTo>
                    <a:pt x="22763" y="54488"/>
                    <a:pt x="27293" y="52708"/>
                    <a:pt x="32052" y="52708"/>
                  </a:cubicBezTo>
                  <a:cubicBezTo>
                    <a:pt x="32824" y="52708"/>
                    <a:pt x="33603" y="52755"/>
                    <a:pt x="34384" y="52849"/>
                  </a:cubicBezTo>
                  <a:cubicBezTo>
                    <a:pt x="36754" y="53132"/>
                    <a:pt x="43263" y="53910"/>
                    <a:pt x="44501" y="56881"/>
                  </a:cubicBezTo>
                  <a:cubicBezTo>
                    <a:pt x="44572" y="35454"/>
                    <a:pt x="44713" y="30"/>
                    <a:pt x="44713" y="1"/>
                  </a:cubicBezTo>
                  <a:close/>
                </a:path>
              </a:pathLst>
            </a:custGeom>
            <a:solidFill>
              <a:srgbClr val="FEF4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11"/>
            <p:cNvSpPr/>
            <p:nvPr/>
          </p:nvSpPr>
          <p:spPr>
            <a:xfrm>
              <a:off x="3639300" y="-321450"/>
              <a:ext cx="688050" cy="537700"/>
            </a:xfrm>
            <a:custGeom>
              <a:rect b="b" l="l" r="r" t="t"/>
              <a:pathLst>
                <a:path extrusionOk="0" h="21508" w="27522">
                  <a:moveTo>
                    <a:pt x="13885" y="0"/>
                  </a:moveTo>
                  <a:cubicBezTo>
                    <a:pt x="11736" y="0"/>
                    <a:pt x="9587" y="354"/>
                    <a:pt x="7535" y="1061"/>
                  </a:cubicBezTo>
                  <a:cubicBezTo>
                    <a:pt x="5519" y="1663"/>
                    <a:pt x="3715" y="2795"/>
                    <a:pt x="2265" y="4280"/>
                  </a:cubicBezTo>
                  <a:cubicBezTo>
                    <a:pt x="850" y="5801"/>
                    <a:pt x="1" y="7924"/>
                    <a:pt x="284" y="9940"/>
                  </a:cubicBezTo>
                  <a:cubicBezTo>
                    <a:pt x="567" y="11956"/>
                    <a:pt x="1840" y="13619"/>
                    <a:pt x="3114" y="15175"/>
                  </a:cubicBezTo>
                  <a:lnTo>
                    <a:pt x="8101" y="21507"/>
                  </a:lnTo>
                  <a:cubicBezTo>
                    <a:pt x="9057" y="18784"/>
                    <a:pt x="10507" y="16307"/>
                    <a:pt x="12382" y="14150"/>
                  </a:cubicBezTo>
                  <a:cubicBezTo>
                    <a:pt x="16450" y="9657"/>
                    <a:pt x="21968" y="7889"/>
                    <a:pt x="27522" y="6155"/>
                  </a:cubicBezTo>
                  <a:cubicBezTo>
                    <a:pt x="25647" y="3750"/>
                    <a:pt x="23100" y="1981"/>
                    <a:pt x="20235" y="1061"/>
                  </a:cubicBezTo>
                  <a:cubicBezTo>
                    <a:pt x="18183" y="354"/>
                    <a:pt x="16034" y="0"/>
                    <a:pt x="13885" y="0"/>
                  </a:cubicBezTo>
                  <a:close/>
                </a:path>
              </a:pathLst>
            </a:custGeom>
            <a:solidFill>
              <a:srgbClr val="CAD5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11"/>
            <p:cNvSpPr/>
            <p:nvPr/>
          </p:nvSpPr>
          <p:spPr>
            <a:xfrm>
              <a:off x="3841825" y="-167575"/>
              <a:ext cx="550975" cy="481800"/>
            </a:xfrm>
            <a:custGeom>
              <a:rect b="b" l="l" r="r" t="t"/>
              <a:pathLst>
                <a:path extrusionOk="0" h="19272" w="22039">
                  <a:moveTo>
                    <a:pt x="19421" y="0"/>
                  </a:moveTo>
                  <a:cubicBezTo>
                    <a:pt x="13867" y="1734"/>
                    <a:pt x="8384" y="3502"/>
                    <a:pt x="4281" y="7995"/>
                  </a:cubicBezTo>
                  <a:cubicBezTo>
                    <a:pt x="2406" y="10152"/>
                    <a:pt x="920" y="12629"/>
                    <a:pt x="0" y="15352"/>
                  </a:cubicBezTo>
                  <a:cubicBezTo>
                    <a:pt x="814" y="16378"/>
                    <a:pt x="1663" y="17439"/>
                    <a:pt x="2795" y="18112"/>
                  </a:cubicBezTo>
                  <a:cubicBezTo>
                    <a:pt x="4221" y="18931"/>
                    <a:pt x="6011" y="19272"/>
                    <a:pt x="7835" y="19272"/>
                  </a:cubicBezTo>
                  <a:cubicBezTo>
                    <a:pt x="9948" y="19272"/>
                    <a:pt x="12106" y="18814"/>
                    <a:pt x="13796" y="18112"/>
                  </a:cubicBezTo>
                  <a:cubicBezTo>
                    <a:pt x="17157" y="16661"/>
                    <a:pt x="19987" y="13902"/>
                    <a:pt x="21119" y="10400"/>
                  </a:cubicBezTo>
                  <a:cubicBezTo>
                    <a:pt x="22038" y="7676"/>
                    <a:pt x="21862" y="4740"/>
                    <a:pt x="20694" y="2123"/>
                  </a:cubicBezTo>
                  <a:cubicBezTo>
                    <a:pt x="20340" y="1380"/>
                    <a:pt x="19916" y="637"/>
                    <a:pt x="19421" y="0"/>
                  </a:cubicBezTo>
                  <a:close/>
                </a:path>
              </a:pathLst>
            </a:custGeom>
            <a:solidFill>
              <a:srgbClr val="FFD8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 name="Google Shape;115;p11"/>
          <p:cNvGrpSpPr/>
          <p:nvPr/>
        </p:nvGrpSpPr>
        <p:grpSpPr>
          <a:xfrm>
            <a:off x="8171375" y="-116701"/>
            <a:ext cx="1009050" cy="527050"/>
            <a:chOff x="6268475" y="1301925"/>
            <a:chExt cx="1009050" cy="527050"/>
          </a:xfrm>
        </p:grpSpPr>
        <p:sp>
          <p:nvSpPr>
            <p:cNvPr id="116" name="Google Shape;116;p11"/>
            <p:cNvSpPr/>
            <p:nvPr/>
          </p:nvSpPr>
          <p:spPr>
            <a:xfrm>
              <a:off x="6268475" y="1301925"/>
              <a:ext cx="1009050" cy="527050"/>
            </a:xfrm>
            <a:custGeom>
              <a:rect b="b" l="l" r="r" t="t"/>
              <a:pathLst>
                <a:path extrusionOk="0" h="21082" w="40362">
                  <a:moveTo>
                    <a:pt x="0" y="0"/>
                  </a:moveTo>
                  <a:cubicBezTo>
                    <a:pt x="602" y="1486"/>
                    <a:pt x="1274" y="2901"/>
                    <a:pt x="2052" y="4280"/>
                  </a:cubicBezTo>
                  <a:lnTo>
                    <a:pt x="16874" y="4280"/>
                  </a:lnTo>
                  <a:cubicBezTo>
                    <a:pt x="17510" y="8631"/>
                    <a:pt x="16378" y="12876"/>
                    <a:pt x="13549" y="16024"/>
                  </a:cubicBezTo>
                  <a:cubicBezTo>
                    <a:pt x="16838" y="18005"/>
                    <a:pt x="20446" y="19350"/>
                    <a:pt x="24161" y="20057"/>
                  </a:cubicBezTo>
                  <a:cubicBezTo>
                    <a:pt x="28167" y="20832"/>
                    <a:pt x="32294" y="21082"/>
                    <a:pt x="36390" y="21082"/>
                  </a:cubicBezTo>
                  <a:cubicBezTo>
                    <a:pt x="37719" y="21082"/>
                    <a:pt x="39045" y="21055"/>
                    <a:pt x="40362" y="21012"/>
                  </a:cubicBezTo>
                  <a:lnTo>
                    <a:pt x="40362" y="0"/>
                  </a:lnTo>
                  <a:close/>
                </a:path>
              </a:pathLst>
            </a:custGeom>
            <a:solidFill>
              <a:srgbClr val="CAD5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11"/>
            <p:cNvSpPr/>
            <p:nvPr/>
          </p:nvSpPr>
          <p:spPr>
            <a:xfrm>
              <a:off x="6320650" y="1408925"/>
              <a:ext cx="385600" cy="293625"/>
            </a:xfrm>
            <a:custGeom>
              <a:rect b="b" l="l" r="r" t="t"/>
              <a:pathLst>
                <a:path extrusionOk="0" h="11745" w="15424">
                  <a:moveTo>
                    <a:pt x="0" y="0"/>
                  </a:moveTo>
                  <a:cubicBezTo>
                    <a:pt x="2724" y="4847"/>
                    <a:pt x="6686" y="8879"/>
                    <a:pt x="11497" y="11744"/>
                  </a:cubicBezTo>
                  <a:cubicBezTo>
                    <a:pt x="14291" y="8596"/>
                    <a:pt x="15423" y="4351"/>
                    <a:pt x="14787" y="0"/>
                  </a:cubicBezTo>
                  <a:close/>
                </a:path>
              </a:pathLst>
            </a:custGeom>
            <a:solidFill>
              <a:srgbClr val="FEF4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8" name="Google Shape;118;p11"/>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19" name="Shape 119"/>
        <p:cNvGrpSpPr/>
        <p:nvPr/>
      </p:nvGrpSpPr>
      <p:grpSpPr>
        <a:xfrm>
          <a:off x="0" y="0"/>
          <a:ext cx="0" cy="0"/>
          <a:chOff x="0" y="0"/>
          <a:chExt cx="0" cy="0"/>
        </a:xfrm>
      </p:grpSpPr>
      <p:sp>
        <p:nvSpPr>
          <p:cNvPr id="120" name="Google Shape;120;p12"/>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
  <p:cSld name="TITLE_AND_TWO_COLUMNS_1">
    <p:spTree>
      <p:nvGrpSpPr>
        <p:cNvPr id="121" name="Shape 121"/>
        <p:cNvGrpSpPr/>
        <p:nvPr/>
      </p:nvGrpSpPr>
      <p:grpSpPr>
        <a:xfrm>
          <a:off x="0" y="0"/>
          <a:ext cx="0" cy="0"/>
          <a:chOff x="0" y="0"/>
          <a:chExt cx="0" cy="0"/>
        </a:xfrm>
      </p:grpSpPr>
      <p:sp>
        <p:nvSpPr>
          <p:cNvPr id="122" name="Google Shape;122;p13"/>
          <p:cNvSpPr txBox="1"/>
          <p:nvPr>
            <p:ph type="title"/>
          </p:nvPr>
        </p:nvSpPr>
        <p:spPr>
          <a:xfrm>
            <a:off x="716250" y="539496"/>
            <a:ext cx="3855600" cy="548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23" name="Google Shape;123;p13"/>
          <p:cNvSpPr txBox="1"/>
          <p:nvPr>
            <p:ph idx="1" type="subTitle"/>
          </p:nvPr>
        </p:nvSpPr>
        <p:spPr>
          <a:xfrm>
            <a:off x="6874133" y="4078998"/>
            <a:ext cx="1551900" cy="560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spcBef>
                <a:spcPts val="160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p:txBody>
      </p:sp>
      <p:sp>
        <p:nvSpPr>
          <p:cNvPr id="124" name="Google Shape;124;p13"/>
          <p:cNvSpPr txBox="1"/>
          <p:nvPr>
            <p:ph idx="2" type="subTitle"/>
          </p:nvPr>
        </p:nvSpPr>
        <p:spPr>
          <a:xfrm>
            <a:off x="6875842" y="2851466"/>
            <a:ext cx="1551900" cy="560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spcBef>
                <a:spcPts val="160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p:txBody>
      </p:sp>
      <p:sp>
        <p:nvSpPr>
          <p:cNvPr id="125" name="Google Shape;125;p13"/>
          <p:cNvSpPr txBox="1"/>
          <p:nvPr>
            <p:ph idx="3" type="subTitle"/>
          </p:nvPr>
        </p:nvSpPr>
        <p:spPr>
          <a:xfrm>
            <a:off x="6874137" y="3669179"/>
            <a:ext cx="1553400" cy="394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800"/>
              <a:buFont typeface="Playfair Display"/>
              <a:buNone/>
              <a:defRPr>
                <a:latin typeface="Palanquin SemiBold"/>
                <a:ea typeface="Palanquin SemiBold"/>
                <a:cs typeface="Palanquin SemiBold"/>
                <a:sym typeface="Palanquin SemiBold"/>
              </a:defRPr>
            </a:lvl1pPr>
            <a:lvl2pPr lvl="1" rtl="0">
              <a:spcBef>
                <a:spcPts val="160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p:txBody>
      </p:sp>
      <p:sp>
        <p:nvSpPr>
          <p:cNvPr id="126" name="Google Shape;126;p13"/>
          <p:cNvSpPr txBox="1"/>
          <p:nvPr>
            <p:ph idx="4" type="subTitle"/>
          </p:nvPr>
        </p:nvSpPr>
        <p:spPr>
          <a:xfrm>
            <a:off x="6874134" y="2443597"/>
            <a:ext cx="1553400" cy="394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800"/>
              <a:buFont typeface="Playfair Display"/>
              <a:buNone/>
              <a:defRPr>
                <a:latin typeface="Palanquin SemiBold"/>
                <a:ea typeface="Palanquin SemiBold"/>
                <a:cs typeface="Palanquin SemiBold"/>
                <a:sym typeface="Palanquin SemiBold"/>
              </a:defRPr>
            </a:lvl1pPr>
            <a:lvl2pPr lvl="1" rtl="0">
              <a:spcBef>
                <a:spcPts val="160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p:txBody>
      </p:sp>
      <p:sp>
        <p:nvSpPr>
          <p:cNvPr id="127" name="Google Shape;127;p13"/>
          <p:cNvSpPr txBox="1"/>
          <p:nvPr>
            <p:ph idx="5" type="subTitle"/>
          </p:nvPr>
        </p:nvSpPr>
        <p:spPr>
          <a:xfrm>
            <a:off x="6874987" y="1623941"/>
            <a:ext cx="1551900" cy="560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spcBef>
                <a:spcPts val="160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p:txBody>
      </p:sp>
      <p:sp>
        <p:nvSpPr>
          <p:cNvPr id="128" name="Google Shape;128;p13"/>
          <p:cNvSpPr txBox="1"/>
          <p:nvPr>
            <p:ph idx="6" type="subTitle"/>
          </p:nvPr>
        </p:nvSpPr>
        <p:spPr>
          <a:xfrm>
            <a:off x="6873279" y="1216073"/>
            <a:ext cx="1553400" cy="394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800"/>
              <a:buFont typeface="Playfair Display"/>
              <a:buNone/>
              <a:defRPr>
                <a:latin typeface="Palanquin SemiBold"/>
                <a:ea typeface="Palanquin SemiBold"/>
                <a:cs typeface="Palanquin SemiBold"/>
                <a:sym typeface="Palanquin SemiBold"/>
              </a:defRPr>
            </a:lvl1pPr>
            <a:lvl2pPr lvl="1" rtl="0">
              <a:spcBef>
                <a:spcPts val="160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p:txBody>
      </p:sp>
      <p:sp>
        <p:nvSpPr>
          <p:cNvPr id="129" name="Google Shape;129;p13"/>
          <p:cNvSpPr txBox="1"/>
          <p:nvPr>
            <p:ph idx="7" type="subTitle"/>
          </p:nvPr>
        </p:nvSpPr>
        <p:spPr>
          <a:xfrm>
            <a:off x="720028" y="4078996"/>
            <a:ext cx="1548900" cy="5607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400"/>
              <a:buNone/>
              <a:defRPr sz="1400"/>
            </a:lvl1pPr>
            <a:lvl2pPr lvl="1" rtl="0" algn="r">
              <a:spcBef>
                <a:spcPts val="1600"/>
              </a:spcBef>
              <a:spcAft>
                <a:spcPts val="0"/>
              </a:spcAft>
              <a:buSzPts val="1400"/>
              <a:buNone/>
              <a:defRPr/>
            </a:lvl2pPr>
            <a:lvl3pPr lvl="2" rtl="0" algn="r">
              <a:spcBef>
                <a:spcPts val="1600"/>
              </a:spcBef>
              <a:spcAft>
                <a:spcPts val="0"/>
              </a:spcAft>
              <a:buSzPts val="1400"/>
              <a:buNone/>
              <a:defRPr/>
            </a:lvl3pPr>
            <a:lvl4pPr lvl="3" rtl="0" algn="r">
              <a:spcBef>
                <a:spcPts val="1600"/>
              </a:spcBef>
              <a:spcAft>
                <a:spcPts val="0"/>
              </a:spcAft>
              <a:buSzPts val="1400"/>
              <a:buNone/>
              <a:defRPr/>
            </a:lvl4pPr>
            <a:lvl5pPr lvl="4" rtl="0" algn="r">
              <a:spcBef>
                <a:spcPts val="1600"/>
              </a:spcBef>
              <a:spcAft>
                <a:spcPts val="0"/>
              </a:spcAft>
              <a:buSzPts val="1400"/>
              <a:buNone/>
              <a:defRPr/>
            </a:lvl5pPr>
            <a:lvl6pPr lvl="5" rtl="0" algn="r">
              <a:spcBef>
                <a:spcPts val="1600"/>
              </a:spcBef>
              <a:spcAft>
                <a:spcPts val="0"/>
              </a:spcAft>
              <a:buSzPts val="1400"/>
              <a:buNone/>
              <a:defRPr/>
            </a:lvl6pPr>
            <a:lvl7pPr lvl="6" rtl="0" algn="r">
              <a:spcBef>
                <a:spcPts val="1600"/>
              </a:spcBef>
              <a:spcAft>
                <a:spcPts val="0"/>
              </a:spcAft>
              <a:buSzPts val="1400"/>
              <a:buNone/>
              <a:defRPr/>
            </a:lvl7pPr>
            <a:lvl8pPr lvl="7" rtl="0" algn="r">
              <a:spcBef>
                <a:spcPts val="1600"/>
              </a:spcBef>
              <a:spcAft>
                <a:spcPts val="0"/>
              </a:spcAft>
              <a:buSzPts val="1400"/>
              <a:buNone/>
              <a:defRPr/>
            </a:lvl8pPr>
            <a:lvl9pPr lvl="8" rtl="0" algn="r">
              <a:spcBef>
                <a:spcPts val="1600"/>
              </a:spcBef>
              <a:spcAft>
                <a:spcPts val="1600"/>
              </a:spcAft>
              <a:buSzPts val="1400"/>
              <a:buNone/>
              <a:defRPr/>
            </a:lvl9pPr>
          </a:lstStyle>
          <a:p/>
        </p:txBody>
      </p:sp>
      <p:sp>
        <p:nvSpPr>
          <p:cNvPr id="130" name="Google Shape;130;p13"/>
          <p:cNvSpPr txBox="1"/>
          <p:nvPr>
            <p:ph idx="8" type="subTitle"/>
          </p:nvPr>
        </p:nvSpPr>
        <p:spPr>
          <a:xfrm>
            <a:off x="721734" y="2851464"/>
            <a:ext cx="1548900" cy="5607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400"/>
              <a:buNone/>
              <a:defRPr sz="1400"/>
            </a:lvl1pPr>
            <a:lvl2pPr lvl="1" rtl="0" algn="r">
              <a:spcBef>
                <a:spcPts val="1600"/>
              </a:spcBef>
              <a:spcAft>
                <a:spcPts val="0"/>
              </a:spcAft>
              <a:buSzPts val="1400"/>
              <a:buNone/>
              <a:defRPr/>
            </a:lvl2pPr>
            <a:lvl3pPr lvl="2" rtl="0" algn="r">
              <a:spcBef>
                <a:spcPts val="1600"/>
              </a:spcBef>
              <a:spcAft>
                <a:spcPts val="0"/>
              </a:spcAft>
              <a:buSzPts val="1400"/>
              <a:buNone/>
              <a:defRPr/>
            </a:lvl3pPr>
            <a:lvl4pPr lvl="3" rtl="0" algn="r">
              <a:spcBef>
                <a:spcPts val="1600"/>
              </a:spcBef>
              <a:spcAft>
                <a:spcPts val="0"/>
              </a:spcAft>
              <a:buSzPts val="1400"/>
              <a:buNone/>
              <a:defRPr/>
            </a:lvl4pPr>
            <a:lvl5pPr lvl="4" rtl="0" algn="r">
              <a:spcBef>
                <a:spcPts val="1600"/>
              </a:spcBef>
              <a:spcAft>
                <a:spcPts val="0"/>
              </a:spcAft>
              <a:buSzPts val="1400"/>
              <a:buNone/>
              <a:defRPr/>
            </a:lvl5pPr>
            <a:lvl6pPr lvl="5" rtl="0" algn="r">
              <a:spcBef>
                <a:spcPts val="1600"/>
              </a:spcBef>
              <a:spcAft>
                <a:spcPts val="0"/>
              </a:spcAft>
              <a:buSzPts val="1400"/>
              <a:buNone/>
              <a:defRPr/>
            </a:lvl6pPr>
            <a:lvl7pPr lvl="6" rtl="0" algn="r">
              <a:spcBef>
                <a:spcPts val="1600"/>
              </a:spcBef>
              <a:spcAft>
                <a:spcPts val="0"/>
              </a:spcAft>
              <a:buSzPts val="1400"/>
              <a:buNone/>
              <a:defRPr/>
            </a:lvl7pPr>
            <a:lvl8pPr lvl="7" rtl="0" algn="r">
              <a:spcBef>
                <a:spcPts val="1600"/>
              </a:spcBef>
              <a:spcAft>
                <a:spcPts val="0"/>
              </a:spcAft>
              <a:buSzPts val="1400"/>
              <a:buNone/>
              <a:defRPr/>
            </a:lvl8pPr>
            <a:lvl9pPr lvl="8" rtl="0" algn="r">
              <a:spcBef>
                <a:spcPts val="1600"/>
              </a:spcBef>
              <a:spcAft>
                <a:spcPts val="1600"/>
              </a:spcAft>
              <a:buSzPts val="1400"/>
              <a:buNone/>
              <a:defRPr/>
            </a:lvl9pPr>
          </a:lstStyle>
          <a:p/>
        </p:txBody>
      </p:sp>
      <p:sp>
        <p:nvSpPr>
          <p:cNvPr id="131" name="Google Shape;131;p13"/>
          <p:cNvSpPr txBox="1"/>
          <p:nvPr>
            <p:ph idx="9" type="subTitle"/>
          </p:nvPr>
        </p:nvSpPr>
        <p:spPr>
          <a:xfrm>
            <a:off x="720032" y="3669177"/>
            <a:ext cx="1550700" cy="3942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800"/>
              <a:buFont typeface="Playfair Display"/>
              <a:buNone/>
              <a:defRPr>
                <a:latin typeface="Palanquin SemiBold"/>
                <a:ea typeface="Palanquin SemiBold"/>
                <a:cs typeface="Palanquin SemiBold"/>
                <a:sym typeface="Palanquin SemiBold"/>
              </a:defRPr>
            </a:lvl1pPr>
            <a:lvl2pPr lvl="1" rtl="0" algn="r">
              <a:spcBef>
                <a:spcPts val="1600"/>
              </a:spcBef>
              <a:spcAft>
                <a:spcPts val="0"/>
              </a:spcAft>
              <a:buSzPts val="1400"/>
              <a:buNone/>
              <a:defRPr/>
            </a:lvl2pPr>
            <a:lvl3pPr lvl="2" rtl="0" algn="r">
              <a:spcBef>
                <a:spcPts val="1600"/>
              </a:spcBef>
              <a:spcAft>
                <a:spcPts val="0"/>
              </a:spcAft>
              <a:buSzPts val="1400"/>
              <a:buNone/>
              <a:defRPr/>
            </a:lvl3pPr>
            <a:lvl4pPr lvl="3" rtl="0" algn="r">
              <a:spcBef>
                <a:spcPts val="1600"/>
              </a:spcBef>
              <a:spcAft>
                <a:spcPts val="0"/>
              </a:spcAft>
              <a:buSzPts val="1400"/>
              <a:buNone/>
              <a:defRPr/>
            </a:lvl4pPr>
            <a:lvl5pPr lvl="4" rtl="0" algn="r">
              <a:spcBef>
                <a:spcPts val="1600"/>
              </a:spcBef>
              <a:spcAft>
                <a:spcPts val="0"/>
              </a:spcAft>
              <a:buSzPts val="1400"/>
              <a:buNone/>
              <a:defRPr/>
            </a:lvl5pPr>
            <a:lvl6pPr lvl="5" rtl="0" algn="r">
              <a:spcBef>
                <a:spcPts val="1600"/>
              </a:spcBef>
              <a:spcAft>
                <a:spcPts val="0"/>
              </a:spcAft>
              <a:buSzPts val="1400"/>
              <a:buNone/>
              <a:defRPr/>
            </a:lvl6pPr>
            <a:lvl7pPr lvl="6" rtl="0" algn="r">
              <a:spcBef>
                <a:spcPts val="1600"/>
              </a:spcBef>
              <a:spcAft>
                <a:spcPts val="0"/>
              </a:spcAft>
              <a:buSzPts val="1400"/>
              <a:buNone/>
              <a:defRPr/>
            </a:lvl7pPr>
            <a:lvl8pPr lvl="7" rtl="0" algn="r">
              <a:spcBef>
                <a:spcPts val="1600"/>
              </a:spcBef>
              <a:spcAft>
                <a:spcPts val="0"/>
              </a:spcAft>
              <a:buSzPts val="1400"/>
              <a:buNone/>
              <a:defRPr/>
            </a:lvl8pPr>
            <a:lvl9pPr lvl="8" rtl="0" algn="r">
              <a:spcBef>
                <a:spcPts val="1600"/>
              </a:spcBef>
              <a:spcAft>
                <a:spcPts val="1600"/>
              </a:spcAft>
              <a:buSzPts val="1400"/>
              <a:buNone/>
              <a:defRPr/>
            </a:lvl9pPr>
          </a:lstStyle>
          <a:p/>
        </p:txBody>
      </p:sp>
      <p:sp>
        <p:nvSpPr>
          <p:cNvPr id="132" name="Google Shape;132;p13"/>
          <p:cNvSpPr txBox="1"/>
          <p:nvPr>
            <p:ph idx="13" type="subTitle"/>
          </p:nvPr>
        </p:nvSpPr>
        <p:spPr>
          <a:xfrm>
            <a:off x="720029" y="2443595"/>
            <a:ext cx="1550700" cy="3942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800"/>
              <a:buFont typeface="Playfair Display"/>
              <a:buNone/>
              <a:defRPr>
                <a:latin typeface="Palanquin SemiBold"/>
                <a:ea typeface="Palanquin SemiBold"/>
                <a:cs typeface="Palanquin SemiBold"/>
                <a:sym typeface="Palanquin SemiBold"/>
              </a:defRPr>
            </a:lvl1pPr>
            <a:lvl2pPr lvl="1" rtl="0" algn="r">
              <a:spcBef>
                <a:spcPts val="1600"/>
              </a:spcBef>
              <a:spcAft>
                <a:spcPts val="0"/>
              </a:spcAft>
              <a:buSzPts val="1400"/>
              <a:buNone/>
              <a:defRPr/>
            </a:lvl2pPr>
            <a:lvl3pPr lvl="2" rtl="0" algn="r">
              <a:spcBef>
                <a:spcPts val="1600"/>
              </a:spcBef>
              <a:spcAft>
                <a:spcPts val="0"/>
              </a:spcAft>
              <a:buSzPts val="1400"/>
              <a:buNone/>
              <a:defRPr/>
            </a:lvl3pPr>
            <a:lvl4pPr lvl="3" rtl="0" algn="r">
              <a:spcBef>
                <a:spcPts val="1600"/>
              </a:spcBef>
              <a:spcAft>
                <a:spcPts val="0"/>
              </a:spcAft>
              <a:buSzPts val="1400"/>
              <a:buNone/>
              <a:defRPr/>
            </a:lvl4pPr>
            <a:lvl5pPr lvl="4" rtl="0" algn="r">
              <a:spcBef>
                <a:spcPts val="1600"/>
              </a:spcBef>
              <a:spcAft>
                <a:spcPts val="0"/>
              </a:spcAft>
              <a:buSzPts val="1400"/>
              <a:buNone/>
              <a:defRPr/>
            </a:lvl5pPr>
            <a:lvl6pPr lvl="5" rtl="0" algn="r">
              <a:spcBef>
                <a:spcPts val="1600"/>
              </a:spcBef>
              <a:spcAft>
                <a:spcPts val="0"/>
              </a:spcAft>
              <a:buSzPts val="1400"/>
              <a:buNone/>
              <a:defRPr/>
            </a:lvl6pPr>
            <a:lvl7pPr lvl="6" rtl="0" algn="r">
              <a:spcBef>
                <a:spcPts val="1600"/>
              </a:spcBef>
              <a:spcAft>
                <a:spcPts val="0"/>
              </a:spcAft>
              <a:buSzPts val="1400"/>
              <a:buNone/>
              <a:defRPr/>
            </a:lvl7pPr>
            <a:lvl8pPr lvl="7" rtl="0" algn="r">
              <a:spcBef>
                <a:spcPts val="1600"/>
              </a:spcBef>
              <a:spcAft>
                <a:spcPts val="0"/>
              </a:spcAft>
              <a:buSzPts val="1400"/>
              <a:buNone/>
              <a:defRPr/>
            </a:lvl8pPr>
            <a:lvl9pPr lvl="8" rtl="0" algn="r">
              <a:spcBef>
                <a:spcPts val="1600"/>
              </a:spcBef>
              <a:spcAft>
                <a:spcPts val="1600"/>
              </a:spcAft>
              <a:buSzPts val="1400"/>
              <a:buNone/>
              <a:defRPr/>
            </a:lvl9pPr>
          </a:lstStyle>
          <a:p/>
        </p:txBody>
      </p:sp>
      <p:sp>
        <p:nvSpPr>
          <p:cNvPr id="133" name="Google Shape;133;p13"/>
          <p:cNvSpPr txBox="1"/>
          <p:nvPr>
            <p:ph idx="14" type="subTitle"/>
          </p:nvPr>
        </p:nvSpPr>
        <p:spPr>
          <a:xfrm>
            <a:off x="720881" y="1623939"/>
            <a:ext cx="1548900" cy="5607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400"/>
              <a:buNone/>
              <a:defRPr sz="1400"/>
            </a:lvl1pPr>
            <a:lvl2pPr lvl="1" rtl="0" algn="r">
              <a:spcBef>
                <a:spcPts val="1600"/>
              </a:spcBef>
              <a:spcAft>
                <a:spcPts val="0"/>
              </a:spcAft>
              <a:buSzPts val="1400"/>
              <a:buNone/>
              <a:defRPr/>
            </a:lvl2pPr>
            <a:lvl3pPr lvl="2" rtl="0" algn="r">
              <a:spcBef>
                <a:spcPts val="1600"/>
              </a:spcBef>
              <a:spcAft>
                <a:spcPts val="0"/>
              </a:spcAft>
              <a:buSzPts val="1400"/>
              <a:buNone/>
              <a:defRPr/>
            </a:lvl3pPr>
            <a:lvl4pPr lvl="3" rtl="0" algn="r">
              <a:spcBef>
                <a:spcPts val="1600"/>
              </a:spcBef>
              <a:spcAft>
                <a:spcPts val="0"/>
              </a:spcAft>
              <a:buSzPts val="1400"/>
              <a:buNone/>
              <a:defRPr/>
            </a:lvl4pPr>
            <a:lvl5pPr lvl="4" rtl="0" algn="r">
              <a:spcBef>
                <a:spcPts val="1600"/>
              </a:spcBef>
              <a:spcAft>
                <a:spcPts val="0"/>
              </a:spcAft>
              <a:buSzPts val="1400"/>
              <a:buNone/>
              <a:defRPr/>
            </a:lvl5pPr>
            <a:lvl6pPr lvl="5" rtl="0" algn="r">
              <a:spcBef>
                <a:spcPts val="1600"/>
              </a:spcBef>
              <a:spcAft>
                <a:spcPts val="0"/>
              </a:spcAft>
              <a:buSzPts val="1400"/>
              <a:buNone/>
              <a:defRPr/>
            </a:lvl6pPr>
            <a:lvl7pPr lvl="6" rtl="0" algn="r">
              <a:spcBef>
                <a:spcPts val="1600"/>
              </a:spcBef>
              <a:spcAft>
                <a:spcPts val="0"/>
              </a:spcAft>
              <a:buSzPts val="1400"/>
              <a:buNone/>
              <a:defRPr/>
            </a:lvl7pPr>
            <a:lvl8pPr lvl="7" rtl="0" algn="r">
              <a:spcBef>
                <a:spcPts val="1600"/>
              </a:spcBef>
              <a:spcAft>
                <a:spcPts val="0"/>
              </a:spcAft>
              <a:buSzPts val="1400"/>
              <a:buNone/>
              <a:defRPr/>
            </a:lvl8pPr>
            <a:lvl9pPr lvl="8" rtl="0" algn="r">
              <a:spcBef>
                <a:spcPts val="1600"/>
              </a:spcBef>
              <a:spcAft>
                <a:spcPts val="1600"/>
              </a:spcAft>
              <a:buSzPts val="1400"/>
              <a:buNone/>
              <a:defRPr/>
            </a:lvl9pPr>
          </a:lstStyle>
          <a:p/>
        </p:txBody>
      </p:sp>
      <p:sp>
        <p:nvSpPr>
          <p:cNvPr id="134" name="Google Shape;134;p13"/>
          <p:cNvSpPr txBox="1"/>
          <p:nvPr>
            <p:ph idx="15" type="subTitle"/>
          </p:nvPr>
        </p:nvSpPr>
        <p:spPr>
          <a:xfrm>
            <a:off x="719175" y="1216071"/>
            <a:ext cx="1550700" cy="3942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800"/>
              <a:buFont typeface="Playfair Display"/>
              <a:buNone/>
              <a:defRPr>
                <a:latin typeface="Palanquin SemiBold"/>
                <a:ea typeface="Palanquin SemiBold"/>
                <a:cs typeface="Palanquin SemiBold"/>
                <a:sym typeface="Palanquin SemiBold"/>
              </a:defRPr>
            </a:lvl1pPr>
            <a:lvl2pPr lvl="1" rtl="0" algn="r">
              <a:spcBef>
                <a:spcPts val="1600"/>
              </a:spcBef>
              <a:spcAft>
                <a:spcPts val="0"/>
              </a:spcAft>
              <a:buSzPts val="1400"/>
              <a:buNone/>
              <a:defRPr/>
            </a:lvl2pPr>
            <a:lvl3pPr lvl="2" rtl="0" algn="r">
              <a:spcBef>
                <a:spcPts val="1600"/>
              </a:spcBef>
              <a:spcAft>
                <a:spcPts val="0"/>
              </a:spcAft>
              <a:buSzPts val="1400"/>
              <a:buNone/>
              <a:defRPr/>
            </a:lvl3pPr>
            <a:lvl4pPr lvl="3" rtl="0" algn="r">
              <a:spcBef>
                <a:spcPts val="1600"/>
              </a:spcBef>
              <a:spcAft>
                <a:spcPts val="0"/>
              </a:spcAft>
              <a:buSzPts val="1400"/>
              <a:buNone/>
              <a:defRPr/>
            </a:lvl4pPr>
            <a:lvl5pPr lvl="4" rtl="0" algn="r">
              <a:spcBef>
                <a:spcPts val="1600"/>
              </a:spcBef>
              <a:spcAft>
                <a:spcPts val="0"/>
              </a:spcAft>
              <a:buSzPts val="1400"/>
              <a:buNone/>
              <a:defRPr/>
            </a:lvl5pPr>
            <a:lvl6pPr lvl="5" rtl="0" algn="r">
              <a:spcBef>
                <a:spcPts val="1600"/>
              </a:spcBef>
              <a:spcAft>
                <a:spcPts val="0"/>
              </a:spcAft>
              <a:buSzPts val="1400"/>
              <a:buNone/>
              <a:defRPr/>
            </a:lvl6pPr>
            <a:lvl7pPr lvl="6" rtl="0" algn="r">
              <a:spcBef>
                <a:spcPts val="1600"/>
              </a:spcBef>
              <a:spcAft>
                <a:spcPts val="0"/>
              </a:spcAft>
              <a:buSzPts val="1400"/>
              <a:buNone/>
              <a:defRPr/>
            </a:lvl7pPr>
            <a:lvl8pPr lvl="7" rtl="0" algn="r">
              <a:spcBef>
                <a:spcPts val="1600"/>
              </a:spcBef>
              <a:spcAft>
                <a:spcPts val="0"/>
              </a:spcAft>
              <a:buSzPts val="1400"/>
              <a:buNone/>
              <a:defRPr/>
            </a:lvl8pPr>
            <a:lvl9pPr lvl="8" rtl="0" algn="r">
              <a:spcBef>
                <a:spcPts val="1600"/>
              </a:spcBef>
              <a:spcAft>
                <a:spcPts val="1600"/>
              </a:spcAft>
              <a:buSzPts val="1400"/>
              <a:buNone/>
              <a:defRPr/>
            </a:lvl9pPr>
          </a:lstStyle>
          <a:p/>
        </p:txBody>
      </p:sp>
      <p:grpSp>
        <p:nvGrpSpPr>
          <p:cNvPr id="135" name="Google Shape;135;p13"/>
          <p:cNvGrpSpPr/>
          <p:nvPr/>
        </p:nvGrpSpPr>
        <p:grpSpPr>
          <a:xfrm>
            <a:off x="8204100" y="-143550"/>
            <a:ext cx="1009050" cy="527050"/>
            <a:chOff x="6268475" y="1301925"/>
            <a:chExt cx="1009050" cy="527050"/>
          </a:xfrm>
        </p:grpSpPr>
        <p:sp>
          <p:nvSpPr>
            <p:cNvPr id="136" name="Google Shape;136;p13"/>
            <p:cNvSpPr/>
            <p:nvPr/>
          </p:nvSpPr>
          <p:spPr>
            <a:xfrm>
              <a:off x="6268475" y="1301925"/>
              <a:ext cx="1009050" cy="527050"/>
            </a:xfrm>
            <a:custGeom>
              <a:rect b="b" l="l" r="r" t="t"/>
              <a:pathLst>
                <a:path extrusionOk="0" h="21082" w="40362">
                  <a:moveTo>
                    <a:pt x="0" y="0"/>
                  </a:moveTo>
                  <a:cubicBezTo>
                    <a:pt x="602" y="1486"/>
                    <a:pt x="1274" y="2901"/>
                    <a:pt x="2052" y="4280"/>
                  </a:cubicBezTo>
                  <a:lnTo>
                    <a:pt x="16874" y="4280"/>
                  </a:lnTo>
                  <a:cubicBezTo>
                    <a:pt x="17510" y="8631"/>
                    <a:pt x="16378" y="12876"/>
                    <a:pt x="13549" y="16024"/>
                  </a:cubicBezTo>
                  <a:cubicBezTo>
                    <a:pt x="16838" y="18005"/>
                    <a:pt x="20446" y="19350"/>
                    <a:pt x="24161" y="20057"/>
                  </a:cubicBezTo>
                  <a:cubicBezTo>
                    <a:pt x="28167" y="20832"/>
                    <a:pt x="32294" y="21082"/>
                    <a:pt x="36390" y="21082"/>
                  </a:cubicBezTo>
                  <a:cubicBezTo>
                    <a:pt x="37719" y="21082"/>
                    <a:pt x="39045" y="21055"/>
                    <a:pt x="40362" y="21012"/>
                  </a:cubicBezTo>
                  <a:lnTo>
                    <a:pt x="40362" y="0"/>
                  </a:lnTo>
                  <a:close/>
                </a:path>
              </a:pathLst>
            </a:custGeom>
            <a:solidFill>
              <a:srgbClr val="CAD5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13"/>
            <p:cNvSpPr/>
            <p:nvPr/>
          </p:nvSpPr>
          <p:spPr>
            <a:xfrm>
              <a:off x="6320650" y="1408925"/>
              <a:ext cx="385600" cy="293625"/>
            </a:xfrm>
            <a:custGeom>
              <a:rect b="b" l="l" r="r" t="t"/>
              <a:pathLst>
                <a:path extrusionOk="0" h="11745" w="15424">
                  <a:moveTo>
                    <a:pt x="0" y="0"/>
                  </a:moveTo>
                  <a:cubicBezTo>
                    <a:pt x="2724" y="4847"/>
                    <a:pt x="6686" y="8879"/>
                    <a:pt x="11497" y="11744"/>
                  </a:cubicBezTo>
                  <a:cubicBezTo>
                    <a:pt x="14291" y="8596"/>
                    <a:pt x="15423" y="4351"/>
                    <a:pt x="14787" y="0"/>
                  </a:cubicBezTo>
                  <a:close/>
                </a:path>
              </a:pathLst>
            </a:custGeom>
            <a:solidFill>
              <a:srgbClr val="FEF4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 name="Google Shape;138;p13"/>
          <p:cNvGrpSpPr/>
          <p:nvPr/>
        </p:nvGrpSpPr>
        <p:grpSpPr>
          <a:xfrm>
            <a:off x="-69425" y="-98462"/>
            <a:ext cx="1064775" cy="1144725"/>
            <a:chOff x="499875" y="1396550"/>
            <a:chExt cx="1064775" cy="1144725"/>
          </a:xfrm>
        </p:grpSpPr>
        <p:sp>
          <p:nvSpPr>
            <p:cNvPr id="139" name="Google Shape;139;p13"/>
            <p:cNvSpPr/>
            <p:nvPr/>
          </p:nvSpPr>
          <p:spPr>
            <a:xfrm>
              <a:off x="499875" y="1404500"/>
              <a:ext cx="628800" cy="1136775"/>
            </a:xfrm>
            <a:custGeom>
              <a:rect b="b" l="l" r="r" t="t"/>
              <a:pathLst>
                <a:path extrusionOk="0" h="45471" w="25152">
                  <a:moveTo>
                    <a:pt x="1" y="0"/>
                  </a:moveTo>
                  <a:lnTo>
                    <a:pt x="1" y="40574"/>
                  </a:lnTo>
                  <a:cubicBezTo>
                    <a:pt x="1" y="41777"/>
                    <a:pt x="2795" y="44005"/>
                    <a:pt x="3644" y="44571"/>
                  </a:cubicBezTo>
                  <a:cubicBezTo>
                    <a:pt x="4616" y="45195"/>
                    <a:pt x="5603" y="45471"/>
                    <a:pt x="6563" y="45471"/>
                  </a:cubicBezTo>
                  <a:cubicBezTo>
                    <a:pt x="8818" y="45471"/>
                    <a:pt x="10921" y="43946"/>
                    <a:pt x="12311" y="41812"/>
                  </a:cubicBezTo>
                  <a:cubicBezTo>
                    <a:pt x="14716" y="38027"/>
                    <a:pt x="16980" y="33641"/>
                    <a:pt x="20199" y="30316"/>
                  </a:cubicBezTo>
                  <a:cubicBezTo>
                    <a:pt x="20482" y="29997"/>
                    <a:pt x="20800" y="29679"/>
                    <a:pt x="21154" y="29396"/>
                  </a:cubicBezTo>
                  <a:cubicBezTo>
                    <a:pt x="21826" y="23665"/>
                    <a:pt x="24727" y="18289"/>
                    <a:pt x="24939" y="12487"/>
                  </a:cubicBezTo>
                  <a:cubicBezTo>
                    <a:pt x="25151" y="7960"/>
                    <a:pt x="23560" y="3573"/>
                    <a:pt x="20871" y="0"/>
                  </a:cubicBezTo>
                  <a:close/>
                </a:path>
              </a:pathLst>
            </a:custGeom>
            <a:solidFill>
              <a:srgbClr val="FFA8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 name="Google Shape;140;p13"/>
            <p:cNvSpPr/>
            <p:nvPr/>
          </p:nvSpPr>
          <p:spPr>
            <a:xfrm>
              <a:off x="1015450" y="1396550"/>
              <a:ext cx="549200" cy="742875"/>
            </a:xfrm>
            <a:custGeom>
              <a:rect b="b" l="l" r="r" t="t"/>
              <a:pathLst>
                <a:path extrusionOk="0" h="29715" w="21968">
                  <a:moveTo>
                    <a:pt x="1" y="0"/>
                  </a:moveTo>
                  <a:cubicBezTo>
                    <a:pt x="2689" y="3573"/>
                    <a:pt x="4528" y="8278"/>
                    <a:pt x="4352" y="12841"/>
                  </a:cubicBezTo>
                  <a:cubicBezTo>
                    <a:pt x="4104" y="18607"/>
                    <a:pt x="1203" y="23983"/>
                    <a:pt x="531" y="29714"/>
                  </a:cubicBezTo>
                  <a:cubicBezTo>
                    <a:pt x="4245" y="26354"/>
                    <a:pt x="9021" y="24443"/>
                    <a:pt x="13124" y="21613"/>
                  </a:cubicBezTo>
                  <a:cubicBezTo>
                    <a:pt x="16308" y="19385"/>
                    <a:pt x="18713" y="16237"/>
                    <a:pt x="20093" y="12593"/>
                  </a:cubicBezTo>
                  <a:cubicBezTo>
                    <a:pt x="20517" y="11355"/>
                    <a:pt x="21968" y="318"/>
                    <a:pt x="19881" y="318"/>
                  </a:cubicBezTo>
                  <a:cubicBezTo>
                    <a:pt x="19881" y="318"/>
                    <a:pt x="9905" y="0"/>
                    <a:pt x="1" y="0"/>
                  </a:cubicBezTo>
                  <a:close/>
                </a:path>
              </a:pathLst>
            </a:custGeom>
            <a:solidFill>
              <a:srgbClr val="FEF4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1" name="Google Shape;141;p13"/>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CUSTOM_3">
    <p:spTree>
      <p:nvGrpSpPr>
        <p:cNvPr id="142" name="Shape 142"/>
        <p:cNvGrpSpPr/>
        <p:nvPr/>
      </p:nvGrpSpPr>
      <p:grpSpPr>
        <a:xfrm>
          <a:off x="0" y="0"/>
          <a:ext cx="0" cy="0"/>
          <a:chOff x="0" y="0"/>
          <a:chExt cx="0" cy="0"/>
        </a:xfrm>
      </p:grpSpPr>
      <p:sp>
        <p:nvSpPr>
          <p:cNvPr id="143" name="Google Shape;143;p14"/>
          <p:cNvSpPr txBox="1"/>
          <p:nvPr>
            <p:ph type="title"/>
          </p:nvPr>
        </p:nvSpPr>
        <p:spPr>
          <a:xfrm>
            <a:off x="5410825" y="4006001"/>
            <a:ext cx="2970600" cy="4659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sz="1400">
                <a:latin typeface="Lato"/>
                <a:ea typeface="Lato"/>
                <a:cs typeface="Lato"/>
                <a:sym typeface="Lato"/>
              </a:defRPr>
            </a:lvl1pPr>
            <a:lvl2pPr lvl="1">
              <a:spcBef>
                <a:spcPts val="0"/>
              </a:spcBef>
              <a:spcAft>
                <a:spcPts val="0"/>
              </a:spcAft>
              <a:buSzPts val="2800"/>
              <a:buNone/>
              <a:defRPr>
                <a:latin typeface="Lato"/>
                <a:ea typeface="Lato"/>
                <a:cs typeface="Lato"/>
                <a:sym typeface="Lato"/>
              </a:defRPr>
            </a:lvl2pPr>
            <a:lvl3pPr lvl="2">
              <a:spcBef>
                <a:spcPts val="0"/>
              </a:spcBef>
              <a:spcAft>
                <a:spcPts val="0"/>
              </a:spcAft>
              <a:buSzPts val="2800"/>
              <a:buNone/>
              <a:defRPr>
                <a:latin typeface="Lato"/>
                <a:ea typeface="Lato"/>
                <a:cs typeface="Lato"/>
                <a:sym typeface="Lato"/>
              </a:defRPr>
            </a:lvl3pPr>
            <a:lvl4pPr lvl="3">
              <a:spcBef>
                <a:spcPts val="0"/>
              </a:spcBef>
              <a:spcAft>
                <a:spcPts val="0"/>
              </a:spcAft>
              <a:buSzPts val="2800"/>
              <a:buNone/>
              <a:defRPr>
                <a:latin typeface="Lato"/>
                <a:ea typeface="Lato"/>
                <a:cs typeface="Lato"/>
                <a:sym typeface="Lato"/>
              </a:defRPr>
            </a:lvl4pPr>
            <a:lvl5pPr lvl="4">
              <a:spcBef>
                <a:spcPts val="0"/>
              </a:spcBef>
              <a:spcAft>
                <a:spcPts val="0"/>
              </a:spcAft>
              <a:buSzPts val="2800"/>
              <a:buNone/>
              <a:defRPr>
                <a:latin typeface="Lato"/>
                <a:ea typeface="Lato"/>
                <a:cs typeface="Lato"/>
                <a:sym typeface="Lato"/>
              </a:defRPr>
            </a:lvl5pPr>
            <a:lvl6pPr lvl="5">
              <a:spcBef>
                <a:spcPts val="0"/>
              </a:spcBef>
              <a:spcAft>
                <a:spcPts val="0"/>
              </a:spcAft>
              <a:buSzPts val="2800"/>
              <a:buNone/>
              <a:defRPr>
                <a:latin typeface="Lato"/>
                <a:ea typeface="Lato"/>
                <a:cs typeface="Lato"/>
                <a:sym typeface="Lato"/>
              </a:defRPr>
            </a:lvl6pPr>
            <a:lvl7pPr lvl="6">
              <a:spcBef>
                <a:spcPts val="0"/>
              </a:spcBef>
              <a:spcAft>
                <a:spcPts val="0"/>
              </a:spcAft>
              <a:buSzPts val="2800"/>
              <a:buNone/>
              <a:defRPr>
                <a:latin typeface="Lato"/>
                <a:ea typeface="Lato"/>
                <a:cs typeface="Lato"/>
                <a:sym typeface="Lato"/>
              </a:defRPr>
            </a:lvl7pPr>
            <a:lvl8pPr lvl="7">
              <a:spcBef>
                <a:spcPts val="0"/>
              </a:spcBef>
              <a:spcAft>
                <a:spcPts val="0"/>
              </a:spcAft>
              <a:buSzPts val="2800"/>
              <a:buNone/>
              <a:defRPr>
                <a:latin typeface="Lato"/>
                <a:ea typeface="Lato"/>
                <a:cs typeface="Lato"/>
                <a:sym typeface="Lato"/>
              </a:defRPr>
            </a:lvl8pPr>
            <a:lvl9pPr lvl="8">
              <a:spcBef>
                <a:spcPts val="0"/>
              </a:spcBef>
              <a:spcAft>
                <a:spcPts val="0"/>
              </a:spcAft>
              <a:buSzPts val="2800"/>
              <a:buNone/>
              <a:defRPr>
                <a:latin typeface="Lato"/>
                <a:ea typeface="Lato"/>
                <a:cs typeface="Lato"/>
                <a:sym typeface="Lato"/>
              </a:defRPr>
            </a:lvl9pPr>
          </a:lstStyle>
          <a:p/>
        </p:txBody>
      </p:sp>
      <p:sp>
        <p:nvSpPr>
          <p:cNvPr id="144" name="Google Shape;144;p14"/>
          <p:cNvSpPr txBox="1"/>
          <p:nvPr>
            <p:ph idx="1" type="subTitle"/>
          </p:nvPr>
        </p:nvSpPr>
        <p:spPr>
          <a:xfrm>
            <a:off x="5410825" y="686750"/>
            <a:ext cx="2970600" cy="2535900"/>
          </a:xfrm>
          <a:prstGeom prst="rect">
            <a:avLst/>
          </a:prstGeom>
        </p:spPr>
        <p:txBody>
          <a:bodyPr anchorCtr="0" anchor="t" bIns="91425" lIns="91425" spcFirstLastPara="1" rIns="91425" wrap="square" tIns="91425">
            <a:noAutofit/>
          </a:bodyPr>
          <a:lstStyle>
            <a:lvl1pPr lvl="0">
              <a:spcBef>
                <a:spcPts val="0"/>
              </a:spcBef>
              <a:spcAft>
                <a:spcPts val="0"/>
              </a:spcAft>
              <a:buSzPts val="1700"/>
              <a:buNone/>
              <a:defRPr>
                <a:latin typeface="Palanquin SemiBold"/>
                <a:ea typeface="Palanquin SemiBold"/>
                <a:cs typeface="Palanquin SemiBold"/>
                <a:sym typeface="Palanquin SemiBold"/>
              </a:defRPr>
            </a:lvl1pPr>
            <a:lvl2pPr lvl="1">
              <a:spcBef>
                <a:spcPts val="1600"/>
              </a:spcBef>
              <a:spcAft>
                <a:spcPts val="0"/>
              </a:spcAft>
              <a:buSzPts val="300"/>
              <a:buNone/>
              <a:defRPr sz="300"/>
            </a:lvl2pPr>
            <a:lvl3pPr lvl="2">
              <a:spcBef>
                <a:spcPts val="1600"/>
              </a:spcBef>
              <a:spcAft>
                <a:spcPts val="0"/>
              </a:spcAft>
              <a:buSzPts val="300"/>
              <a:buNone/>
              <a:defRPr sz="300"/>
            </a:lvl3pPr>
            <a:lvl4pPr lvl="3">
              <a:spcBef>
                <a:spcPts val="1600"/>
              </a:spcBef>
              <a:spcAft>
                <a:spcPts val="0"/>
              </a:spcAft>
              <a:buSzPts val="300"/>
              <a:buNone/>
              <a:defRPr sz="300"/>
            </a:lvl4pPr>
            <a:lvl5pPr lvl="4">
              <a:spcBef>
                <a:spcPts val="1600"/>
              </a:spcBef>
              <a:spcAft>
                <a:spcPts val="0"/>
              </a:spcAft>
              <a:buSzPts val="300"/>
              <a:buNone/>
              <a:defRPr sz="300"/>
            </a:lvl5pPr>
            <a:lvl6pPr lvl="5">
              <a:spcBef>
                <a:spcPts val="1600"/>
              </a:spcBef>
              <a:spcAft>
                <a:spcPts val="0"/>
              </a:spcAft>
              <a:buSzPts val="300"/>
              <a:buNone/>
              <a:defRPr sz="300"/>
            </a:lvl6pPr>
            <a:lvl7pPr lvl="6">
              <a:spcBef>
                <a:spcPts val="1600"/>
              </a:spcBef>
              <a:spcAft>
                <a:spcPts val="0"/>
              </a:spcAft>
              <a:buSzPts val="300"/>
              <a:buNone/>
              <a:defRPr sz="300"/>
            </a:lvl7pPr>
            <a:lvl8pPr lvl="7">
              <a:spcBef>
                <a:spcPts val="1600"/>
              </a:spcBef>
              <a:spcAft>
                <a:spcPts val="0"/>
              </a:spcAft>
              <a:buSzPts val="300"/>
              <a:buNone/>
              <a:defRPr sz="300"/>
            </a:lvl8pPr>
            <a:lvl9pPr lvl="8">
              <a:spcBef>
                <a:spcPts val="1600"/>
              </a:spcBef>
              <a:spcAft>
                <a:spcPts val="1600"/>
              </a:spcAft>
              <a:buSzPts val="300"/>
              <a:buNone/>
              <a:defRPr sz="300"/>
            </a:lvl9pPr>
          </a:lstStyle>
          <a:p/>
        </p:txBody>
      </p:sp>
      <p:grpSp>
        <p:nvGrpSpPr>
          <p:cNvPr id="145" name="Google Shape;145;p14"/>
          <p:cNvGrpSpPr/>
          <p:nvPr/>
        </p:nvGrpSpPr>
        <p:grpSpPr>
          <a:xfrm>
            <a:off x="0" y="-121125"/>
            <a:ext cx="2066700" cy="1236700"/>
            <a:chOff x="499875" y="1304575"/>
            <a:chExt cx="2066700" cy="1236700"/>
          </a:xfrm>
        </p:grpSpPr>
        <p:sp>
          <p:nvSpPr>
            <p:cNvPr id="146" name="Google Shape;146;p14"/>
            <p:cNvSpPr/>
            <p:nvPr/>
          </p:nvSpPr>
          <p:spPr>
            <a:xfrm>
              <a:off x="499875" y="1404500"/>
              <a:ext cx="628800" cy="1136775"/>
            </a:xfrm>
            <a:custGeom>
              <a:rect b="b" l="l" r="r" t="t"/>
              <a:pathLst>
                <a:path extrusionOk="0" h="45471" w="25152">
                  <a:moveTo>
                    <a:pt x="1" y="0"/>
                  </a:moveTo>
                  <a:lnTo>
                    <a:pt x="1" y="40574"/>
                  </a:lnTo>
                  <a:cubicBezTo>
                    <a:pt x="1" y="41777"/>
                    <a:pt x="2795" y="44005"/>
                    <a:pt x="3644" y="44571"/>
                  </a:cubicBezTo>
                  <a:cubicBezTo>
                    <a:pt x="4616" y="45195"/>
                    <a:pt x="5603" y="45471"/>
                    <a:pt x="6563" y="45471"/>
                  </a:cubicBezTo>
                  <a:cubicBezTo>
                    <a:pt x="8818" y="45471"/>
                    <a:pt x="10921" y="43946"/>
                    <a:pt x="12311" y="41812"/>
                  </a:cubicBezTo>
                  <a:cubicBezTo>
                    <a:pt x="14716" y="38027"/>
                    <a:pt x="16980" y="33641"/>
                    <a:pt x="20199" y="30316"/>
                  </a:cubicBezTo>
                  <a:cubicBezTo>
                    <a:pt x="20482" y="29997"/>
                    <a:pt x="20800" y="29679"/>
                    <a:pt x="21154" y="29396"/>
                  </a:cubicBezTo>
                  <a:cubicBezTo>
                    <a:pt x="21826" y="23665"/>
                    <a:pt x="24727" y="18289"/>
                    <a:pt x="24939" y="12487"/>
                  </a:cubicBezTo>
                  <a:cubicBezTo>
                    <a:pt x="25151" y="7960"/>
                    <a:pt x="23560" y="3573"/>
                    <a:pt x="20871" y="0"/>
                  </a:cubicBezTo>
                  <a:close/>
                </a:path>
              </a:pathLst>
            </a:custGeom>
            <a:solidFill>
              <a:srgbClr val="FFA8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14"/>
            <p:cNvSpPr/>
            <p:nvPr/>
          </p:nvSpPr>
          <p:spPr>
            <a:xfrm>
              <a:off x="924375" y="1304575"/>
              <a:ext cx="1642200" cy="1192850"/>
            </a:xfrm>
            <a:custGeom>
              <a:rect b="b" l="l" r="r" t="t"/>
              <a:pathLst>
                <a:path extrusionOk="0" h="47714" w="65688">
                  <a:moveTo>
                    <a:pt x="65300" y="0"/>
                  </a:moveTo>
                  <a:lnTo>
                    <a:pt x="0" y="36"/>
                  </a:lnTo>
                  <a:lnTo>
                    <a:pt x="0" y="36"/>
                  </a:lnTo>
                  <a:cubicBezTo>
                    <a:pt x="531" y="36"/>
                    <a:pt x="1663" y="1486"/>
                    <a:pt x="1981" y="1804"/>
                  </a:cubicBezTo>
                  <a:cubicBezTo>
                    <a:pt x="2653" y="2476"/>
                    <a:pt x="3290" y="3219"/>
                    <a:pt x="3891" y="3997"/>
                  </a:cubicBezTo>
                  <a:lnTo>
                    <a:pt x="23524" y="3997"/>
                  </a:lnTo>
                  <a:cubicBezTo>
                    <a:pt x="25611" y="3997"/>
                    <a:pt x="24160" y="14999"/>
                    <a:pt x="23736" y="16272"/>
                  </a:cubicBezTo>
                  <a:cubicBezTo>
                    <a:pt x="22356" y="19916"/>
                    <a:pt x="19951" y="23064"/>
                    <a:pt x="16767" y="25292"/>
                  </a:cubicBezTo>
                  <a:cubicBezTo>
                    <a:pt x="12664" y="28122"/>
                    <a:pt x="7888" y="30033"/>
                    <a:pt x="4139" y="33393"/>
                  </a:cubicBezTo>
                  <a:cubicBezTo>
                    <a:pt x="4139" y="33570"/>
                    <a:pt x="4103" y="33782"/>
                    <a:pt x="4068" y="33959"/>
                  </a:cubicBezTo>
                  <a:cubicBezTo>
                    <a:pt x="3431" y="41175"/>
                    <a:pt x="7464" y="47260"/>
                    <a:pt x="14999" y="47684"/>
                  </a:cubicBezTo>
                  <a:cubicBezTo>
                    <a:pt x="15353" y="47704"/>
                    <a:pt x="15707" y="47714"/>
                    <a:pt x="16062" y="47714"/>
                  </a:cubicBezTo>
                  <a:cubicBezTo>
                    <a:pt x="19467" y="47714"/>
                    <a:pt x="22903" y="46828"/>
                    <a:pt x="26106" y="45738"/>
                  </a:cubicBezTo>
                  <a:cubicBezTo>
                    <a:pt x="31341" y="43934"/>
                    <a:pt x="36435" y="41670"/>
                    <a:pt x="41281" y="38982"/>
                  </a:cubicBezTo>
                  <a:cubicBezTo>
                    <a:pt x="44996" y="36930"/>
                    <a:pt x="48639" y="34454"/>
                    <a:pt x="52601" y="32792"/>
                  </a:cubicBezTo>
                  <a:cubicBezTo>
                    <a:pt x="55323" y="31693"/>
                    <a:pt x="58722" y="30806"/>
                    <a:pt x="61897" y="30806"/>
                  </a:cubicBezTo>
                  <a:cubicBezTo>
                    <a:pt x="63013" y="30806"/>
                    <a:pt x="64102" y="30916"/>
                    <a:pt x="65123" y="31164"/>
                  </a:cubicBezTo>
                  <a:cubicBezTo>
                    <a:pt x="65125" y="31165"/>
                    <a:pt x="65126" y="31165"/>
                    <a:pt x="65127" y="31165"/>
                  </a:cubicBezTo>
                  <a:cubicBezTo>
                    <a:pt x="65688" y="31165"/>
                    <a:pt x="65300" y="0"/>
                    <a:pt x="65300" y="0"/>
                  </a:cubicBezTo>
                  <a:close/>
                </a:path>
              </a:pathLst>
            </a:custGeom>
            <a:solidFill>
              <a:srgbClr val="CAD5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 name="Google Shape;148;p14"/>
            <p:cNvSpPr/>
            <p:nvPr/>
          </p:nvSpPr>
          <p:spPr>
            <a:xfrm>
              <a:off x="1015450" y="1396550"/>
              <a:ext cx="549200" cy="742875"/>
            </a:xfrm>
            <a:custGeom>
              <a:rect b="b" l="l" r="r" t="t"/>
              <a:pathLst>
                <a:path extrusionOk="0" h="29715" w="21968">
                  <a:moveTo>
                    <a:pt x="1" y="0"/>
                  </a:moveTo>
                  <a:cubicBezTo>
                    <a:pt x="2689" y="3573"/>
                    <a:pt x="4528" y="8278"/>
                    <a:pt x="4352" y="12841"/>
                  </a:cubicBezTo>
                  <a:cubicBezTo>
                    <a:pt x="4104" y="18607"/>
                    <a:pt x="1203" y="23983"/>
                    <a:pt x="531" y="29714"/>
                  </a:cubicBezTo>
                  <a:cubicBezTo>
                    <a:pt x="4245" y="26354"/>
                    <a:pt x="9021" y="24443"/>
                    <a:pt x="13124" y="21613"/>
                  </a:cubicBezTo>
                  <a:cubicBezTo>
                    <a:pt x="16308" y="19385"/>
                    <a:pt x="18713" y="16237"/>
                    <a:pt x="20093" y="12593"/>
                  </a:cubicBezTo>
                  <a:cubicBezTo>
                    <a:pt x="20517" y="11355"/>
                    <a:pt x="21968" y="318"/>
                    <a:pt x="19881" y="318"/>
                  </a:cubicBezTo>
                  <a:cubicBezTo>
                    <a:pt x="19881" y="318"/>
                    <a:pt x="9905" y="0"/>
                    <a:pt x="1" y="0"/>
                  </a:cubicBezTo>
                  <a:close/>
                </a:path>
              </a:pathLst>
            </a:custGeom>
            <a:solidFill>
              <a:srgbClr val="FEF4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 name="Google Shape;149;p14"/>
          <p:cNvGrpSpPr/>
          <p:nvPr/>
        </p:nvGrpSpPr>
        <p:grpSpPr>
          <a:xfrm rot="-5400000">
            <a:off x="1913346" y="-321914"/>
            <a:ext cx="847718" cy="1369851"/>
            <a:chOff x="6130525" y="2382575"/>
            <a:chExt cx="1039125" cy="1679150"/>
          </a:xfrm>
        </p:grpSpPr>
        <p:sp>
          <p:nvSpPr>
            <p:cNvPr id="150" name="Google Shape;150;p14"/>
            <p:cNvSpPr/>
            <p:nvPr/>
          </p:nvSpPr>
          <p:spPr>
            <a:xfrm>
              <a:off x="6325075" y="3692300"/>
              <a:ext cx="587225" cy="359950"/>
            </a:xfrm>
            <a:custGeom>
              <a:rect b="b" l="l" r="r" t="t"/>
              <a:pathLst>
                <a:path extrusionOk="0" h="14398" w="23489">
                  <a:moveTo>
                    <a:pt x="0" y="0"/>
                  </a:moveTo>
                  <a:lnTo>
                    <a:pt x="0" y="0"/>
                  </a:lnTo>
                  <a:cubicBezTo>
                    <a:pt x="5483" y="7747"/>
                    <a:pt x="14044" y="13336"/>
                    <a:pt x="23488" y="14397"/>
                  </a:cubicBezTo>
                  <a:cubicBezTo>
                    <a:pt x="19314" y="6297"/>
                    <a:pt x="12806" y="3467"/>
                    <a:pt x="12806" y="3467"/>
                  </a:cubicBezTo>
                  <a:cubicBezTo>
                    <a:pt x="8773" y="1592"/>
                    <a:pt x="4422" y="425"/>
                    <a:pt x="0" y="0"/>
                  </a:cubicBezTo>
                  <a:close/>
                </a:path>
              </a:pathLst>
            </a:custGeom>
            <a:solidFill>
              <a:srgbClr val="3034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14"/>
            <p:cNvSpPr/>
            <p:nvPr/>
          </p:nvSpPr>
          <p:spPr>
            <a:xfrm>
              <a:off x="6130525" y="2382575"/>
              <a:ext cx="1039125" cy="1679150"/>
            </a:xfrm>
            <a:custGeom>
              <a:rect b="b" l="l" r="r" t="t"/>
              <a:pathLst>
                <a:path extrusionOk="0" h="67166" w="41565">
                  <a:moveTo>
                    <a:pt x="41564" y="1"/>
                  </a:moveTo>
                  <a:cubicBezTo>
                    <a:pt x="35091" y="1"/>
                    <a:pt x="28264" y="107"/>
                    <a:pt x="21967" y="1982"/>
                  </a:cubicBezTo>
                  <a:cubicBezTo>
                    <a:pt x="22356" y="4104"/>
                    <a:pt x="22427" y="6262"/>
                    <a:pt x="22109" y="8384"/>
                  </a:cubicBezTo>
                  <a:cubicBezTo>
                    <a:pt x="21401" y="13124"/>
                    <a:pt x="18394" y="19067"/>
                    <a:pt x="13973" y="21367"/>
                  </a:cubicBezTo>
                  <a:lnTo>
                    <a:pt x="13937" y="21367"/>
                  </a:lnTo>
                  <a:cubicBezTo>
                    <a:pt x="12310" y="22216"/>
                    <a:pt x="10435" y="22463"/>
                    <a:pt x="8631" y="22675"/>
                  </a:cubicBezTo>
                  <a:lnTo>
                    <a:pt x="2087" y="23418"/>
                  </a:lnTo>
                  <a:cubicBezTo>
                    <a:pt x="2016" y="23843"/>
                    <a:pt x="1910" y="24232"/>
                    <a:pt x="1804" y="24621"/>
                  </a:cubicBezTo>
                  <a:cubicBezTo>
                    <a:pt x="0" y="33111"/>
                    <a:pt x="1769" y="42414"/>
                    <a:pt x="6155" y="49842"/>
                  </a:cubicBezTo>
                  <a:cubicBezTo>
                    <a:pt x="6650" y="50691"/>
                    <a:pt x="7216" y="51540"/>
                    <a:pt x="7782" y="52389"/>
                  </a:cubicBezTo>
                  <a:cubicBezTo>
                    <a:pt x="12204" y="52814"/>
                    <a:pt x="16555" y="53981"/>
                    <a:pt x="20623" y="55821"/>
                  </a:cubicBezTo>
                  <a:cubicBezTo>
                    <a:pt x="20623" y="55821"/>
                    <a:pt x="27096" y="58686"/>
                    <a:pt x="31270" y="66786"/>
                  </a:cubicBezTo>
                  <a:cubicBezTo>
                    <a:pt x="31553" y="66822"/>
                    <a:pt x="31801" y="66857"/>
                    <a:pt x="32049" y="66857"/>
                  </a:cubicBezTo>
                  <a:cubicBezTo>
                    <a:pt x="32770" y="66911"/>
                    <a:pt x="37826" y="67166"/>
                    <a:pt x="40260" y="67166"/>
                  </a:cubicBezTo>
                  <a:cubicBezTo>
                    <a:pt x="41050" y="67166"/>
                    <a:pt x="41564" y="67139"/>
                    <a:pt x="41564" y="67069"/>
                  </a:cubicBezTo>
                  <a:lnTo>
                    <a:pt x="41564" y="1"/>
                  </a:lnTo>
                  <a:close/>
                </a:path>
              </a:pathLst>
            </a:custGeom>
            <a:solidFill>
              <a:srgbClr val="FFA8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14"/>
            <p:cNvSpPr/>
            <p:nvPr/>
          </p:nvSpPr>
          <p:spPr>
            <a:xfrm>
              <a:off x="6182700" y="2433000"/>
              <a:ext cx="508525" cy="535925"/>
            </a:xfrm>
            <a:custGeom>
              <a:rect b="b" l="l" r="r" t="t"/>
              <a:pathLst>
                <a:path extrusionOk="0" h="21437" w="20341">
                  <a:moveTo>
                    <a:pt x="19880" y="0"/>
                  </a:moveTo>
                  <a:cubicBezTo>
                    <a:pt x="17687" y="637"/>
                    <a:pt x="15565" y="1521"/>
                    <a:pt x="13584" y="2653"/>
                  </a:cubicBezTo>
                  <a:cubicBezTo>
                    <a:pt x="6615" y="6580"/>
                    <a:pt x="1946" y="13796"/>
                    <a:pt x="0" y="21437"/>
                  </a:cubicBezTo>
                  <a:lnTo>
                    <a:pt x="6544" y="20694"/>
                  </a:lnTo>
                  <a:cubicBezTo>
                    <a:pt x="8348" y="20446"/>
                    <a:pt x="10223" y="20234"/>
                    <a:pt x="11850" y="19385"/>
                  </a:cubicBezTo>
                  <a:lnTo>
                    <a:pt x="11886" y="19385"/>
                  </a:lnTo>
                  <a:cubicBezTo>
                    <a:pt x="16307" y="17086"/>
                    <a:pt x="19314" y="11143"/>
                    <a:pt x="20022" y="6403"/>
                  </a:cubicBezTo>
                  <a:cubicBezTo>
                    <a:pt x="20340" y="4280"/>
                    <a:pt x="20269" y="2087"/>
                    <a:pt x="19880" y="0"/>
                  </a:cubicBezTo>
                  <a:close/>
                </a:path>
              </a:pathLst>
            </a:custGeom>
            <a:solidFill>
              <a:srgbClr val="FFD8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3" name="Google Shape;153;p14"/>
          <p:cNvSpPr/>
          <p:nvPr/>
        </p:nvSpPr>
        <p:spPr>
          <a:xfrm>
            <a:off x="105500" y="4153475"/>
            <a:ext cx="979000" cy="893650"/>
          </a:xfrm>
          <a:custGeom>
            <a:rect b="b" l="l" r="r" t="t"/>
            <a:pathLst>
              <a:path extrusionOk="0" h="35746" w="39160">
                <a:moveTo>
                  <a:pt x="23251" y="0"/>
                </a:moveTo>
                <a:cubicBezTo>
                  <a:pt x="18548" y="0"/>
                  <a:pt x="13890" y="1974"/>
                  <a:pt x="10188" y="4960"/>
                </a:cubicBezTo>
                <a:cubicBezTo>
                  <a:pt x="5483" y="8781"/>
                  <a:pt x="2193" y="14051"/>
                  <a:pt x="814" y="19959"/>
                </a:cubicBezTo>
                <a:cubicBezTo>
                  <a:pt x="177" y="22753"/>
                  <a:pt x="0" y="25725"/>
                  <a:pt x="779" y="28484"/>
                </a:cubicBezTo>
                <a:cubicBezTo>
                  <a:pt x="1592" y="31278"/>
                  <a:pt x="3467" y="33790"/>
                  <a:pt x="6120" y="34957"/>
                </a:cubicBezTo>
                <a:cubicBezTo>
                  <a:pt x="7511" y="35551"/>
                  <a:pt x="8980" y="35746"/>
                  <a:pt x="10471" y="35746"/>
                </a:cubicBezTo>
                <a:cubicBezTo>
                  <a:pt x="11823" y="35746"/>
                  <a:pt x="13193" y="35585"/>
                  <a:pt x="14539" y="35417"/>
                </a:cubicBezTo>
                <a:lnTo>
                  <a:pt x="19279" y="34887"/>
                </a:lnTo>
                <a:cubicBezTo>
                  <a:pt x="21225" y="27210"/>
                  <a:pt x="25894" y="19994"/>
                  <a:pt x="32863" y="16068"/>
                </a:cubicBezTo>
                <a:cubicBezTo>
                  <a:pt x="34844" y="14936"/>
                  <a:pt x="36966" y="14051"/>
                  <a:pt x="39159" y="13415"/>
                </a:cubicBezTo>
                <a:cubicBezTo>
                  <a:pt x="38629" y="10549"/>
                  <a:pt x="37355" y="7861"/>
                  <a:pt x="35480" y="5633"/>
                </a:cubicBezTo>
                <a:cubicBezTo>
                  <a:pt x="32827" y="2590"/>
                  <a:pt x="29184" y="609"/>
                  <a:pt x="25186" y="114"/>
                </a:cubicBezTo>
                <a:cubicBezTo>
                  <a:pt x="24542" y="37"/>
                  <a:pt x="23896" y="0"/>
                  <a:pt x="23251" y="0"/>
                </a:cubicBezTo>
                <a:close/>
              </a:path>
            </a:pathLst>
          </a:custGeom>
          <a:solidFill>
            <a:srgbClr val="FEF4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14"/>
          <p:cNvSpPr/>
          <p:nvPr/>
        </p:nvSpPr>
        <p:spPr>
          <a:xfrm>
            <a:off x="587475" y="4489725"/>
            <a:ext cx="508525" cy="535925"/>
          </a:xfrm>
          <a:custGeom>
            <a:rect b="b" l="l" r="r" t="t"/>
            <a:pathLst>
              <a:path extrusionOk="0" h="21437" w="20341">
                <a:moveTo>
                  <a:pt x="19880" y="0"/>
                </a:moveTo>
                <a:cubicBezTo>
                  <a:pt x="17687" y="637"/>
                  <a:pt x="15565" y="1521"/>
                  <a:pt x="13584" y="2653"/>
                </a:cubicBezTo>
                <a:cubicBezTo>
                  <a:pt x="6615" y="6580"/>
                  <a:pt x="1946" y="13796"/>
                  <a:pt x="0" y="21437"/>
                </a:cubicBezTo>
                <a:lnTo>
                  <a:pt x="6544" y="20694"/>
                </a:lnTo>
                <a:cubicBezTo>
                  <a:pt x="8348" y="20446"/>
                  <a:pt x="10223" y="20234"/>
                  <a:pt x="11850" y="19385"/>
                </a:cubicBezTo>
                <a:lnTo>
                  <a:pt x="11886" y="19385"/>
                </a:lnTo>
                <a:cubicBezTo>
                  <a:pt x="16307" y="17086"/>
                  <a:pt x="19314" y="11143"/>
                  <a:pt x="20022" y="6403"/>
                </a:cubicBezTo>
                <a:cubicBezTo>
                  <a:pt x="20340" y="4280"/>
                  <a:pt x="20269" y="2087"/>
                  <a:pt x="19880" y="0"/>
                </a:cubicBezTo>
                <a:close/>
              </a:path>
            </a:pathLst>
          </a:custGeom>
          <a:solidFill>
            <a:srgbClr val="FFD8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14"/>
          <p:cNvSpPr/>
          <p:nvPr/>
        </p:nvSpPr>
        <p:spPr>
          <a:xfrm rot="5400000">
            <a:off x="8220520" y="4001729"/>
            <a:ext cx="1501265" cy="784145"/>
          </a:xfrm>
          <a:custGeom>
            <a:rect b="b" l="l" r="r" t="t"/>
            <a:pathLst>
              <a:path extrusionOk="0" h="21082" w="40362">
                <a:moveTo>
                  <a:pt x="0" y="0"/>
                </a:moveTo>
                <a:cubicBezTo>
                  <a:pt x="602" y="1486"/>
                  <a:pt x="1274" y="2901"/>
                  <a:pt x="2052" y="4280"/>
                </a:cubicBezTo>
                <a:lnTo>
                  <a:pt x="16874" y="4280"/>
                </a:lnTo>
                <a:cubicBezTo>
                  <a:pt x="17510" y="8631"/>
                  <a:pt x="16378" y="12876"/>
                  <a:pt x="13549" y="16024"/>
                </a:cubicBezTo>
                <a:cubicBezTo>
                  <a:pt x="16838" y="18005"/>
                  <a:pt x="20446" y="19350"/>
                  <a:pt x="24161" y="20057"/>
                </a:cubicBezTo>
                <a:cubicBezTo>
                  <a:pt x="28167" y="20832"/>
                  <a:pt x="32294" y="21082"/>
                  <a:pt x="36390" y="21082"/>
                </a:cubicBezTo>
                <a:cubicBezTo>
                  <a:pt x="37719" y="21082"/>
                  <a:pt x="39045" y="21055"/>
                  <a:pt x="40362" y="21012"/>
                </a:cubicBezTo>
                <a:lnTo>
                  <a:pt x="40362" y="0"/>
                </a:lnTo>
                <a:close/>
              </a:path>
            </a:pathLst>
          </a:custGeom>
          <a:solidFill>
            <a:srgbClr val="CAD5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14"/>
          <p:cNvSpPr/>
          <p:nvPr/>
        </p:nvSpPr>
        <p:spPr>
          <a:xfrm rot="5400000">
            <a:off x="8698759" y="3789213"/>
            <a:ext cx="573696" cy="436855"/>
          </a:xfrm>
          <a:custGeom>
            <a:rect b="b" l="l" r="r" t="t"/>
            <a:pathLst>
              <a:path extrusionOk="0" h="11745" w="15424">
                <a:moveTo>
                  <a:pt x="0" y="0"/>
                </a:moveTo>
                <a:cubicBezTo>
                  <a:pt x="2724" y="4847"/>
                  <a:pt x="6686" y="8879"/>
                  <a:pt x="11497" y="11744"/>
                </a:cubicBezTo>
                <a:cubicBezTo>
                  <a:pt x="14291" y="8596"/>
                  <a:pt x="15423" y="4351"/>
                  <a:pt x="14787" y="0"/>
                </a:cubicBezTo>
                <a:close/>
              </a:path>
            </a:pathLst>
          </a:custGeom>
          <a:solidFill>
            <a:srgbClr val="FEF4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14"/>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1">
  <p:cSld name="TITLE_AND_BODY_2">
    <p:spTree>
      <p:nvGrpSpPr>
        <p:cNvPr id="158" name="Shape 158"/>
        <p:cNvGrpSpPr/>
        <p:nvPr/>
      </p:nvGrpSpPr>
      <p:grpSpPr>
        <a:xfrm>
          <a:off x="0" y="0"/>
          <a:ext cx="0" cy="0"/>
          <a:chOff x="0" y="0"/>
          <a:chExt cx="0" cy="0"/>
        </a:xfrm>
      </p:grpSpPr>
      <p:sp>
        <p:nvSpPr>
          <p:cNvPr id="159" name="Google Shape;159;p15"/>
          <p:cNvSpPr txBox="1"/>
          <p:nvPr>
            <p:ph type="title"/>
          </p:nvPr>
        </p:nvSpPr>
        <p:spPr>
          <a:xfrm>
            <a:off x="716250" y="543200"/>
            <a:ext cx="7360200" cy="4746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60" name="Google Shape;160;p15"/>
          <p:cNvSpPr txBox="1"/>
          <p:nvPr>
            <p:ph idx="1" type="subTitle"/>
          </p:nvPr>
        </p:nvSpPr>
        <p:spPr>
          <a:xfrm>
            <a:off x="716250" y="1371600"/>
            <a:ext cx="2941800" cy="30861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800"/>
              <a:buNone/>
              <a:defRPr sz="1400"/>
            </a:lvl1pPr>
            <a:lvl2pPr lvl="1" rtl="0">
              <a:spcBef>
                <a:spcPts val="160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p:txBody>
      </p:sp>
      <p:sp>
        <p:nvSpPr>
          <p:cNvPr id="161" name="Google Shape;161;p15"/>
          <p:cNvSpPr/>
          <p:nvPr/>
        </p:nvSpPr>
        <p:spPr>
          <a:xfrm>
            <a:off x="7126767" y="-339150"/>
            <a:ext cx="2127306" cy="1545218"/>
          </a:xfrm>
          <a:custGeom>
            <a:rect b="b" l="l" r="r" t="t"/>
            <a:pathLst>
              <a:path extrusionOk="0" h="47714" w="65688">
                <a:moveTo>
                  <a:pt x="65300" y="0"/>
                </a:moveTo>
                <a:lnTo>
                  <a:pt x="0" y="36"/>
                </a:lnTo>
                <a:lnTo>
                  <a:pt x="0" y="36"/>
                </a:lnTo>
                <a:cubicBezTo>
                  <a:pt x="531" y="36"/>
                  <a:pt x="1663" y="1486"/>
                  <a:pt x="1981" y="1804"/>
                </a:cubicBezTo>
                <a:cubicBezTo>
                  <a:pt x="2653" y="2476"/>
                  <a:pt x="3290" y="3219"/>
                  <a:pt x="3891" y="3997"/>
                </a:cubicBezTo>
                <a:lnTo>
                  <a:pt x="23524" y="3997"/>
                </a:lnTo>
                <a:cubicBezTo>
                  <a:pt x="25611" y="3997"/>
                  <a:pt x="24160" y="14999"/>
                  <a:pt x="23736" y="16272"/>
                </a:cubicBezTo>
                <a:cubicBezTo>
                  <a:pt x="22356" y="19916"/>
                  <a:pt x="19951" y="23064"/>
                  <a:pt x="16767" y="25292"/>
                </a:cubicBezTo>
                <a:cubicBezTo>
                  <a:pt x="12664" y="28122"/>
                  <a:pt x="7888" y="30033"/>
                  <a:pt x="4139" y="33393"/>
                </a:cubicBezTo>
                <a:cubicBezTo>
                  <a:pt x="4139" y="33570"/>
                  <a:pt x="4103" y="33782"/>
                  <a:pt x="4068" y="33959"/>
                </a:cubicBezTo>
                <a:cubicBezTo>
                  <a:pt x="3431" y="41175"/>
                  <a:pt x="7464" y="47260"/>
                  <a:pt x="14999" y="47684"/>
                </a:cubicBezTo>
                <a:cubicBezTo>
                  <a:pt x="15353" y="47704"/>
                  <a:pt x="15707" y="47714"/>
                  <a:pt x="16062" y="47714"/>
                </a:cubicBezTo>
                <a:cubicBezTo>
                  <a:pt x="19467" y="47714"/>
                  <a:pt x="22903" y="46828"/>
                  <a:pt x="26106" y="45738"/>
                </a:cubicBezTo>
                <a:cubicBezTo>
                  <a:pt x="31341" y="43934"/>
                  <a:pt x="36435" y="41670"/>
                  <a:pt x="41281" y="38982"/>
                </a:cubicBezTo>
                <a:cubicBezTo>
                  <a:pt x="44996" y="36930"/>
                  <a:pt x="48639" y="34454"/>
                  <a:pt x="52601" y="32792"/>
                </a:cubicBezTo>
                <a:cubicBezTo>
                  <a:pt x="55323" y="31693"/>
                  <a:pt x="58722" y="30806"/>
                  <a:pt x="61897" y="30806"/>
                </a:cubicBezTo>
                <a:cubicBezTo>
                  <a:pt x="63013" y="30806"/>
                  <a:pt x="64102" y="30916"/>
                  <a:pt x="65123" y="31164"/>
                </a:cubicBezTo>
                <a:cubicBezTo>
                  <a:pt x="65125" y="31165"/>
                  <a:pt x="65126" y="31165"/>
                  <a:pt x="65127" y="31165"/>
                </a:cubicBezTo>
                <a:cubicBezTo>
                  <a:pt x="65688" y="31165"/>
                  <a:pt x="65300" y="0"/>
                  <a:pt x="653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 name="Google Shape;162;p15"/>
          <p:cNvSpPr/>
          <p:nvPr/>
        </p:nvSpPr>
        <p:spPr>
          <a:xfrm>
            <a:off x="7244744" y="-220007"/>
            <a:ext cx="711434" cy="962320"/>
          </a:xfrm>
          <a:custGeom>
            <a:rect b="b" l="l" r="r" t="t"/>
            <a:pathLst>
              <a:path extrusionOk="0" h="29715" w="21968">
                <a:moveTo>
                  <a:pt x="1" y="0"/>
                </a:moveTo>
                <a:cubicBezTo>
                  <a:pt x="2689" y="3573"/>
                  <a:pt x="4528" y="8278"/>
                  <a:pt x="4352" y="12841"/>
                </a:cubicBezTo>
                <a:cubicBezTo>
                  <a:pt x="4104" y="18607"/>
                  <a:pt x="1203" y="23983"/>
                  <a:pt x="531" y="29714"/>
                </a:cubicBezTo>
                <a:cubicBezTo>
                  <a:pt x="4245" y="26354"/>
                  <a:pt x="9021" y="24443"/>
                  <a:pt x="13124" y="21613"/>
                </a:cubicBezTo>
                <a:cubicBezTo>
                  <a:pt x="16308" y="19385"/>
                  <a:pt x="18713" y="16237"/>
                  <a:pt x="20093" y="12593"/>
                </a:cubicBezTo>
                <a:cubicBezTo>
                  <a:pt x="20517" y="11355"/>
                  <a:pt x="21968" y="318"/>
                  <a:pt x="19881" y="318"/>
                </a:cubicBezTo>
                <a:cubicBezTo>
                  <a:pt x="19881" y="318"/>
                  <a:pt x="9905" y="0"/>
                  <a:pt x="1" y="0"/>
                </a:cubicBezTo>
                <a:close/>
              </a:path>
            </a:pathLst>
          </a:custGeom>
          <a:solidFill>
            <a:srgbClr val="FEF4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15"/>
          <p:cNvSpPr/>
          <p:nvPr/>
        </p:nvSpPr>
        <p:spPr>
          <a:xfrm rot="-6510446">
            <a:off x="7133673" y="875098"/>
            <a:ext cx="687990" cy="537653"/>
          </a:xfrm>
          <a:custGeom>
            <a:rect b="b" l="l" r="r" t="t"/>
            <a:pathLst>
              <a:path extrusionOk="0" h="21508" w="27522">
                <a:moveTo>
                  <a:pt x="13885" y="0"/>
                </a:moveTo>
                <a:cubicBezTo>
                  <a:pt x="11736" y="0"/>
                  <a:pt x="9587" y="354"/>
                  <a:pt x="7535" y="1061"/>
                </a:cubicBezTo>
                <a:cubicBezTo>
                  <a:pt x="5519" y="1663"/>
                  <a:pt x="3715" y="2795"/>
                  <a:pt x="2265" y="4280"/>
                </a:cubicBezTo>
                <a:cubicBezTo>
                  <a:pt x="850" y="5801"/>
                  <a:pt x="1" y="7924"/>
                  <a:pt x="284" y="9940"/>
                </a:cubicBezTo>
                <a:cubicBezTo>
                  <a:pt x="567" y="11956"/>
                  <a:pt x="1840" y="13619"/>
                  <a:pt x="3114" y="15175"/>
                </a:cubicBezTo>
                <a:lnTo>
                  <a:pt x="8101" y="21507"/>
                </a:lnTo>
                <a:cubicBezTo>
                  <a:pt x="9057" y="18784"/>
                  <a:pt x="10507" y="16307"/>
                  <a:pt x="12382" y="14150"/>
                </a:cubicBezTo>
                <a:cubicBezTo>
                  <a:pt x="16450" y="9657"/>
                  <a:pt x="21968" y="7889"/>
                  <a:pt x="27522" y="6155"/>
                </a:cubicBezTo>
                <a:cubicBezTo>
                  <a:pt x="25647" y="3750"/>
                  <a:pt x="23100" y="1981"/>
                  <a:pt x="20235" y="1061"/>
                </a:cubicBezTo>
                <a:cubicBezTo>
                  <a:pt x="18183" y="354"/>
                  <a:pt x="16034" y="0"/>
                  <a:pt x="13885" y="0"/>
                </a:cubicBezTo>
                <a:close/>
              </a:path>
            </a:pathLst>
          </a:custGeom>
          <a:solidFill>
            <a:srgbClr val="CAD5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15"/>
          <p:cNvSpPr/>
          <p:nvPr/>
        </p:nvSpPr>
        <p:spPr>
          <a:xfrm rot="-6510446">
            <a:off x="7279080" y="736007"/>
            <a:ext cx="550927" cy="481758"/>
          </a:xfrm>
          <a:custGeom>
            <a:rect b="b" l="l" r="r" t="t"/>
            <a:pathLst>
              <a:path extrusionOk="0" h="19272" w="22039">
                <a:moveTo>
                  <a:pt x="19421" y="0"/>
                </a:moveTo>
                <a:cubicBezTo>
                  <a:pt x="13867" y="1734"/>
                  <a:pt x="8384" y="3502"/>
                  <a:pt x="4281" y="7995"/>
                </a:cubicBezTo>
                <a:cubicBezTo>
                  <a:pt x="2406" y="10152"/>
                  <a:pt x="920" y="12629"/>
                  <a:pt x="0" y="15352"/>
                </a:cubicBezTo>
                <a:cubicBezTo>
                  <a:pt x="814" y="16378"/>
                  <a:pt x="1663" y="17439"/>
                  <a:pt x="2795" y="18112"/>
                </a:cubicBezTo>
                <a:cubicBezTo>
                  <a:pt x="4221" y="18931"/>
                  <a:pt x="6011" y="19272"/>
                  <a:pt x="7835" y="19272"/>
                </a:cubicBezTo>
                <a:cubicBezTo>
                  <a:pt x="9948" y="19272"/>
                  <a:pt x="12106" y="18814"/>
                  <a:pt x="13796" y="18112"/>
                </a:cubicBezTo>
                <a:cubicBezTo>
                  <a:pt x="17157" y="16661"/>
                  <a:pt x="19987" y="13902"/>
                  <a:pt x="21119" y="10400"/>
                </a:cubicBezTo>
                <a:cubicBezTo>
                  <a:pt x="22038" y="7676"/>
                  <a:pt x="21862" y="4740"/>
                  <a:pt x="20694" y="2123"/>
                </a:cubicBezTo>
                <a:cubicBezTo>
                  <a:pt x="20340" y="1380"/>
                  <a:pt x="19916" y="637"/>
                  <a:pt x="1942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5" name="Google Shape;165;p15"/>
          <p:cNvGrpSpPr/>
          <p:nvPr/>
        </p:nvGrpSpPr>
        <p:grpSpPr>
          <a:xfrm rot="-5400000">
            <a:off x="647807" y="3046151"/>
            <a:ext cx="900907" cy="3335276"/>
            <a:chOff x="2810675" y="1400175"/>
            <a:chExt cx="1201850" cy="2625375"/>
          </a:xfrm>
        </p:grpSpPr>
        <p:sp>
          <p:nvSpPr>
            <p:cNvPr id="166" name="Google Shape;166;p15"/>
            <p:cNvSpPr/>
            <p:nvPr/>
          </p:nvSpPr>
          <p:spPr>
            <a:xfrm>
              <a:off x="2811550" y="1400175"/>
              <a:ext cx="1200975" cy="2428325"/>
            </a:xfrm>
            <a:custGeom>
              <a:rect b="b" l="l" r="r" t="t"/>
              <a:pathLst>
                <a:path extrusionOk="0" h="97133" w="48039">
                  <a:moveTo>
                    <a:pt x="429" y="0"/>
                  </a:moveTo>
                  <a:cubicBezTo>
                    <a:pt x="160" y="0"/>
                    <a:pt x="1" y="52"/>
                    <a:pt x="1" y="173"/>
                  </a:cubicBezTo>
                  <a:cubicBezTo>
                    <a:pt x="1" y="633"/>
                    <a:pt x="72" y="62077"/>
                    <a:pt x="72" y="90447"/>
                  </a:cubicBezTo>
                  <a:cubicBezTo>
                    <a:pt x="5166" y="92004"/>
                    <a:pt x="10578" y="94161"/>
                    <a:pt x="14929" y="97133"/>
                  </a:cubicBezTo>
                  <a:cubicBezTo>
                    <a:pt x="32085" y="84115"/>
                    <a:pt x="48039" y="60875"/>
                    <a:pt x="31413" y="41278"/>
                  </a:cubicBezTo>
                  <a:cubicBezTo>
                    <a:pt x="28052" y="37281"/>
                    <a:pt x="24055" y="33885"/>
                    <a:pt x="21119" y="29604"/>
                  </a:cubicBezTo>
                  <a:cubicBezTo>
                    <a:pt x="18218" y="25324"/>
                    <a:pt x="17263" y="20372"/>
                    <a:pt x="16450" y="15384"/>
                  </a:cubicBezTo>
                  <a:cubicBezTo>
                    <a:pt x="15919" y="12201"/>
                    <a:pt x="15282" y="8982"/>
                    <a:pt x="13584" y="6258"/>
                  </a:cubicBezTo>
                  <a:cubicBezTo>
                    <a:pt x="11851" y="3463"/>
                    <a:pt x="9623" y="2367"/>
                    <a:pt x="6616" y="1482"/>
                  </a:cubicBezTo>
                  <a:cubicBezTo>
                    <a:pt x="6024" y="1334"/>
                    <a:pt x="1800" y="0"/>
                    <a:pt x="429" y="0"/>
                  </a:cubicBezTo>
                  <a:close/>
                </a:path>
              </a:pathLst>
            </a:custGeom>
            <a:solidFill>
              <a:srgbClr val="FFD8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 name="Google Shape;167;p15"/>
            <p:cNvSpPr/>
            <p:nvPr/>
          </p:nvSpPr>
          <p:spPr>
            <a:xfrm>
              <a:off x="2810675" y="3659575"/>
              <a:ext cx="374100" cy="365975"/>
            </a:xfrm>
            <a:custGeom>
              <a:rect b="b" l="l" r="r" t="t"/>
              <a:pathLst>
                <a:path extrusionOk="0" h="14639" w="14964">
                  <a:moveTo>
                    <a:pt x="1" y="0"/>
                  </a:moveTo>
                  <a:lnTo>
                    <a:pt x="1" y="14539"/>
                  </a:lnTo>
                  <a:cubicBezTo>
                    <a:pt x="1" y="14607"/>
                    <a:pt x="63" y="14639"/>
                    <a:pt x="178" y="14639"/>
                  </a:cubicBezTo>
                  <a:cubicBezTo>
                    <a:pt x="1427" y="14639"/>
                    <a:pt x="8883" y="10907"/>
                    <a:pt x="9304" y="10648"/>
                  </a:cubicBezTo>
                  <a:cubicBezTo>
                    <a:pt x="11179" y="9481"/>
                    <a:pt x="13054" y="8172"/>
                    <a:pt x="14964" y="6757"/>
                  </a:cubicBezTo>
                  <a:cubicBezTo>
                    <a:pt x="10577" y="3785"/>
                    <a:pt x="5094" y="1557"/>
                    <a:pt x="1" y="0"/>
                  </a:cubicBezTo>
                  <a:close/>
                </a:path>
              </a:pathLst>
            </a:custGeom>
            <a:solidFill>
              <a:srgbClr val="FEF4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8" name="Google Shape;168;p15"/>
          <p:cNvSpPr/>
          <p:nvPr/>
        </p:nvSpPr>
        <p:spPr>
          <a:xfrm rot="6972383">
            <a:off x="2539361" y="4634780"/>
            <a:ext cx="713401" cy="893601"/>
          </a:xfrm>
          <a:custGeom>
            <a:rect b="b" l="l" r="r" t="t"/>
            <a:pathLst>
              <a:path extrusionOk="0" h="35746" w="39160">
                <a:moveTo>
                  <a:pt x="23251" y="0"/>
                </a:moveTo>
                <a:cubicBezTo>
                  <a:pt x="18548" y="0"/>
                  <a:pt x="13890" y="1974"/>
                  <a:pt x="10188" y="4960"/>
                </a:cubicBezTo>
                <a:cubicBezTo>
                  <a:pt x="5483" y="8781"/>
                  <a:pt x="2193" y="14051"/>
                  <a:pt x="814" y="19959"/>
                </a:cubicBezTo>
                <a:cubicBezTo>
                  <a:pt x="177" y="22753"/>
                  <a:pt x="0" y="25725"/>
                  <a:pt x="779" y="28484"/>
                </a:cubicBezTo>
                <a:cubicBezTo>
                  <a:pt x="1592" y="31278"/>
                  <a:pt x="3467" y="33790"/>
                  <a:pt x="6120" y="34957"/>
                </a:cubicBezTo>
                <a:cubicBezTo>
                  <a:pt x="7511" y="35551"/>
                  <a:pt x="8980" y="35746"/>
                  <a:pt x="10471" y="35746"/>
                </a:cubicBezTo>
                <a:cubicBezTo>
                  <a:pt x="11823" y="35746"/>
                  <a:pt x="13193" y="35585"/>
                  <a:pt x="14539" y="35417"/>
                </a:cubicBezTo>
                <a:lnTo>
                  <a:pt x="19279" y="34887"/>
                </a:lnTo>
                <a:cubicBezTo>
                  <a:pt x="21225" y="27210"/>
                  <a:pt x="25894" y="19994"/>
                  <a:pt x="32863" y="16068"/>
                </a:cubicBezTo>
                <a:cubicBezTo>
                  <a:pt x="34844" y="14936"/>
                  <a:pt x="36966" y="14051"/>
                  <a:pt x="39159" y="13415"/>
                </a:cubicBezTo>
                <a:cubicBezTo>
                  <a:pt x="38629" y="10549"/>
                  <a:pt x="37355" y="7861"/>
                  <a:pt x="35480" y="5633"/>
                </a:cubicBezTo>
                <a:cubicBezTo>
                  <a:pt x="32827" y="2590"/>
                  <a:pt x="29184" y="609"/>
                  <a:pt x="25186" y="114"/>
                </a:cubicBezTo>
                <a:cubicBezTo>
                  <a:pt x="24542" y="37"/>
                  <a:pt x="23896" y="0"/>
                  <a:pt x="2325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 name="Google Shape;169;p15"/>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2">
  <p:cSld name="TITLE_AND_BODY_1">
    <p:spTree>
      <p:nvGrpSpPr>
        <p:cNvPr id="170" name="Shape 170"/>
        <p:cNvGrpSpPr/>
        <p:nvPr/>
      </p:nvGrpSpPr>
      <p:grpSpPr>
        <a:xfrm>
          <a:off x="0" y="0"/>
          <a:ext cx="0" cy="0"/>
          <a:chOff x="0" y="0"/>
          <a:chExt cx="0" cy="0"/>
        </a:xfrm>
      </p:grpSpPr>
      <p:sp>
        <p:nvSpPr>
          <p:cNvPr id="171" name="Google Shape;171;p16"/>
          <p:cNvSpPr txBox="1"/>
          <p:nvPr>
            <p:ph type="title"/>
          </p:nvPr>
        </p:nvSpPr>
        <p:spPr>
          <a:xfrm>
            <a:off x="716250" y="543200"/>
            <a:ext cx="7360200" cy="4746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72" name="Google Shape;172;p16"/>
          <p:cNvSpPr txBox="1"/>
          <p:nvPr>
            <p:ph idx="1" type="subTitle"/>
          </p:nvPr>
        </p:nvSpPr>
        <p:spPr>
          <a:xfrm>
            <a:off x="4924650" y="1371600"/>
            <a:ext cx="2941800" cy="30861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800"/>
              <a:buNone/>
              <a:defRPr sz="1400"/>
            </a:lvl1pPr>
            <a:lvl2pPr lvl="1" rtl="0">
              <a:spcBef>
                <a:spcPts val="160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p:txBody>
      </p:sp>
      <p:grpSp>
        <p:nvGrpSpPr>
          <p:cNvPr id="173" name="Google Shape;173;p16"/>
          <p:cNvGrpSpPr/>
          <p:nvPr/>
        </p:nvGrpSpPr>
        <p:grpSpPr>
          <a:xfrm>
            <a:off x="7541968" y="3505591"/>
            <a:ext cx="1985861" cy="1765938"/>
            <a:chOff x="3033525" y="2679425"/>
            <a:chExt cx="1834175" cy="1631050"/>
          </a:xfrm>
        </p:grpSpPr>
        <p:sp>
          <p:nvSpPr>
            <p:cNvPr id="174" name="Google Shape;174;p16"/>
            <p:cNvSpPr/>
            <p:nvPr/>
          </p:nvSpPr>
          <p:spPr>
            <a:xfrm>
              <a:off x="4141625" y="2679425"/>
              <a:ext cx="720750" cy="504975"/>
            </a:xfrm>
            <a:custGeom>
              <a:rect b="b" l="l" r="r" t="t"/>
              <a:pathLst>
                <a:path extrusionOk="0" h="20199" w="28830">
                  <a:moveTo>
                    <a:pt x="16294" y="0"/>
                  </a:moveTo>
                  <a:cubicBezTo>
                    <a:pt x="11568" y="0"/>
                    <a:pt x="7077" y="1785"/>
                    <a:pt x="3750" y="5354"/>
                  </a:cubicBezTo>
                  <a:cubicBezTo>
                    <a:pt x="2229" y="6981"/>
                    <a:pt x="991" y="8785"/>
                    <a:pt x="0" y="10766"/>
                  </a:cubicBezTo>
                  <a:cubicBezTo>
                    <a:pt x="7932" y="16593"/>
                    <a:pt x="18027" y="20199"/>
                    <a:pt x="26488" y="20199"/>
                  </a:cubicBezTo>
                  <a:cubicBezTo>
                    <a:pt x="27272" y="20199"/>
                    <a:pt x="28042" y="20168"/>
                    <a:pt x="28795" y="20105"/>
                  </a:cubicBezTo>
                  <a:cubicBezTo>
                    <a:pt x="28795" y="20105"/>
                    <a:pt x="28795" y="13454"/>
                    <a:pt x="28830" y="4186"/>
                  </a:cubicBezTo>
                  <a:cubicBezTo>
                    <a:pt x="27627" y="1180"/>
                    <a:pt x="21118" y="437"/>
                    <a:pt x="18713" y="154"/>
                  </a:cubicBezTo>
                  <a:cubicBezTo>
                    <a:pt x="17903" y="51"/>
                    <a:pt x="17095" y="0"/>
                    <a:pt x="1629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 name="Google Shape;175;p16"/>
            <p:cNvSpPr/>
            <p:nvPr/>
          </p:nvSpPr>
          <p:spPr>
            <a:xfrm>
              <a:off x="3400525" y="2784075"/>
              <a:ext cx="1467175" cy="1526400"/>
            </a:xfrm>
            <a:custGeom>
              <a:rect b="b" l="l" r="r" t="t"/>
              <a:pathLst>
                <a:path extrusionOk="0" h="61056" w="58687">
                  <a:moveTo>
                    <a:pt x="58474" y="0"/>
                  </a:moveTo>
                  <a:cubicBezTo>
                    <a:pt x="58474" y="9268"/>
                    <a:pt x="58439" y="15919"/>
                    <a:pt x="58439" y="15919"/>
                  </a:cubicBezTo>
                  <a:cubicBezTo>
                    <a:pt x="57686" y="15982"/>
                    <a:pt x="56916" y="16013"/>
                    <a:pt x="56133" y="16013"/>
                  </a:cubicBezTo>
                  <a:cubicBezTo>
                    <a:pt x="47676" y="16013"/>
                    <a:pt x="37608" y="12407"/>
                    <a:pt x="29644" y="6580"/>
                  </a:cubicBezTo>
                  <a:cubicBezTo>
                    <a:pt x="27133" y="11426"/>
                    <a:pt x="25895" y="17086"/>
                    <a:pt x="25152" y="22321"/>
                  </a:cubicBezTo>
                  <a:cubicBezTo>
                    <a:pt x="23701" y="32721"/>
                    <a:pt x="21437" y="45562"/>
                    <a:pt x="9906" y="49311"/>
                  </a:cubicBezTo>
                  <a:cubicBezTo>
                    <a:pt x="7806" y="50011"/>
                    <a:pt x="5614" y="50250"/>
                    <a:pt x="3411" y="50250"/>
                  </a:cubicBezTo>
                  <a:cubicBezTo>
                    <a:pt x="2274" y="50250"/>
                    <a:pt x="1133" y="50186"/>
                    <a:pt x="1" y="50090"/>
                  </a:cubicBezTo>
                  <a:lnTo>
                    <a:pt x="1" y="50090"/>
                  </a:lnTo>
                  <a:cubicBezTo>
                    <a:pt x="2583" y="53450"/>
                    <a:pt x="4635" y="57129"/>
                    <a:pt x="6156" y="61056"/>
                  </a:cubicBezTo>
                  <a:lnTo>
                    <a:pt x="58686" y="61056"/>
                  </a:lnTo>
                  <a:lnTo>
                    <a:pt x="58686" y="991"/>
                  </a:lnTo>
                  <a:cubicBezTo>
                    <a:pt x="58686" y="673"/>
                    <a:pt x="58615" y="319"/>
                    <a:pt x="5847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16"/>
            <p:cNvSpPr/>
            <p:nvPr/>
          </p:nvSpPr>
          <p:spPr>
            <a:xfrm>
              <a:off x="3033525" y="4024550"/>
              <a:ext cx="520900" cy="285925"/>
            </a:xfrm>
            <a:custGeom>
              <a:rect b="b" l="l" r="r" t="t"/>
              <a:pathLst>
                <a:path extrusionOk="0" h="11437" w="20836">
                  <a:moveTo>
                    <a:pt x="9485" y="1"/>
                  </a:moveTo>
                  <a:cubicBezTo>
                    <a:pt x="7802" y="1"/>
                    <a:pt x="6190" y="322"/>
                    <a:pt x="4599" y="1461"/>
                  </a:cubicBezTo>
                  <a:cubicBezTo>
                    <a:pt x="3078" y="2664"/>
                    <a:pt x="1911" y="4256"/>
                    <a:pt x="1274" y="6060"/>
                  </a:cubicBezTo>
                  <a:cubicBezTo>
                    <a:pt x="1097" y="6555"/>
                    <a:pt x="1" y="11437"/>
                    <a:pt x="461" y="11437"/>
                  </a:cubicBezTo>
                  <a:lnTo>
                    <a:pt x="20836" y="11437"/>
                  </a:lnTo>
                  <a:cubicBezTo>
                    <a:pt x="19315" y="7510"/>
                    <a:pt x="17263" y="3831"/>
                    <a:pt x="14716" y="471"/>
                  </a:cubicBezTo>
                  <a:cubicBezTo>
                    <a:pt x="14363" y="435"/>
                    <a:pt x="14009" y="400"/>
                    <a:pt x="13690" y="365"/>
                  </a:cubicBezTo>
                  <a:cubicBezTo>
                    <a:pt x="12227" y="207"/>
                    <a:pt x="10833" y="1"/>
                    <a:pt x="948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7" name="Google Shape;177;p16"/>
          <p:cNvSpPr/>
          <p:nvPr/>
        </p:nvSpPr>
        <p:spPr>
          <a:xfrm>
            <a:off x="8313925" y="1595550"/>
            <a:ext cx="587225" cy="359950"/>
          </a:xfrm>
          <a:custGeom>
            <a:rect b="b" l="l" r="r" t="t"/>
            <a:pathLst>
              <a:path extrusionOk="0" h="14398" w="23489">
                <a:moveTo>
                  <a:pt x="0" y="0"/>
                </a:moveTo>
                <a:lnTo>
                  <a:pt x="0" y="0"/>
                </a:lnTo>
                <a:cubicBezTo>
                  <a:pt x="5483" y="7747"/>
                  <a:pt x="14044" y="13336"/>
                  <a:pt x="23488" y="14397"/>
                </a:cubicBezTo>
                <a:cubicBezTo>
                  <a:pt x="19314" y="6297"/>
                  <a:pt x="12806" y="3467"/>
                  <a:pt x="12806" y="3467"/>
                </a:cubicBezTo>
                <a:cubicBezTo>
                  <a:pt x="8773" y="1592"/>
                  <a:pt x="4422" y="425"/>
                  <a:pt x="0" y="0"/>
                </a:cubicBezTo>
                <a:close/>
              </a:path>
            </a:pathLst>
          </a:custGeom>
          <a:solidFill>
            <a:srgbClr val="3034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 name="Google Shape;178;p16"/>
          <p:cNvSpPr/>
          <p:nvPr/>
        </p:nvSpPr>
        <p:spPr>
          <a:xfrm>
            <a:off x="8119375" y="285825"/>
            <a:ext cx="1039125" cy="1679150"/>
          </a:xfrm>
          <a:custGeom>
            <a:rect b="b" l="l" r="r" t="t"/>
            <a:pathLst>
              <a:path extrusionOk="0" h="67166" w="41565">
                <a:moveTo>
                  <a:pt x="41564" y="1"/>
                </a:moveTo>
                <a:cubicBezTo>
                  <a:pt x="35091" y="1"/>
                  <a:pt x="28264" y="107"/>
                  <a:pt x="21967" y="1982"/>
                </a:cubicBezTo>
                <a:cubicBezTo>
                  <a:pt x="22356" y="4104"/>
                  <a:pt x="22427" y="6262"/>
                  <a:pt x="22109" y="8384"/>
                </a:cubicBezTo>
                <a:cubicBezTo>
                  <a:pt x="21401" y="13124"/>
                  <a:pt x="18394" y="19067"/>
                  <a:pt x="13973" y="21367"/>
                </a:cubicBezTo>
                <a:lnTo>
                  <a:pt x="13937" y="21367"/>
                </a:lnTo>
                <a:cubicBezTo>
                  <a:pt x="12310" y="22216"/>
                  <a:pt x="10435" y="22463"/>
                  <a:pt x="8631" y="22675"/>
                </a:cubicBezTo>
                <a:lnTo>
                  <a:pt x="2087" y="23418"/>
                </a:lnTo>
                <a:cubicBezTo>
                  <a:pt x="2016" y="23843"/>
                  <a:pt x="1910" y="24232"/>
                  <a:pt x="1804" y="24621"/>
                </a:cubicBezTo>
                <a:cubicBezTo>
                  <a:pt x="0" y="33111"/>
                  <a:pt x="1769" y="42414"/>
                  <a:pt x="6155" y="49842"/>
                </a:cubicBezTo>
                <a:cubicBezTo>
                  <a:pt x="6650" y="50691"/>
                  <a:pt x="7216" y="51540"/>
                  <a:pt x="7782" y="52389"/>
                </a:cubicBezTo>
                <a:cubicBezTo>
                  <a:pt x="12204" y="52814"/>
                  <a:pt x="16555" y="53981"/>
                  <a:pt x="20623" y="55821"/>
                </a:cubicBezTo>
                <a:cubicBezTo>
                  <a:pt x="20623" y="55821"/>
                  <a:pt x="27096" y="58686"/>
                  <a:pt x="31270" y="66786"/>
                </a:cubicBezTo>
                <a:cubicBezTo>
                  <a:pt x="31553" y="66822"/>
                  <a:pt x="31801" y="66857"/>
                  <a:pt x="32049" y="66857"/>
                </a:cubicBezTo>
                <a:cubicBezTo>
                  <a:pt x="32770" y="66911"/>
                  <a:pt x="37826" y="67166"/>
                  <a:pt x="40260" y="67166"/>
                </a:cubicBezTo>
                <a:cubicBezTo>
                  <a:pt x="41050" y="67166"/>
                  <a:pt x="41564" y="67139"/>
                  <a:pt x="41564" y="67069"/>
                </a:cubicBezTo>
                <a:lnTo>
                  <a:pt x="41564" y="1"/>
                </a:lnTo>
                <a:close/>
              </a:path>
            </a:pathLst>
          </a:custGeom>
          <a:solidFill>
            <a:srgbClr val="FFA8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 name="Google Shape;179;p16"/>
          <p:cNvSpPr/>
          <p:nvPr/>
        </p:nvSpPr>
        <p:spPr>
          <a:xfrm>
            <a:off x="7689575" y="0"/>
            <a:ext cx="979000" cy="893650"/>
          </a:xfrm>
          <a:custGeom>
            <a:rect b="b" l="l" r="r" t="t"/>
            <a:pathLst>
              <a:path extrusionOk="0" h="35746" w="39160">
                <a:moveTo>
                  <a:pt x="23251" y="0"/>
                </a:moveTo>
                <a:cubicBezTo>
                  <a:pt x="18548" y="0"/>
                  <a:pt x="13890" y="1974"/>
                  <a:pt x="10188" y="4960"/>
                </a:cubicBezTo>
                <a:cubicBezTo>
                  <a:pt x="5483" y="8781"/>
                  <a:pt x="2193" y="14051"/>
                  <a:pt x="814" y="19959"/>
                </a:cubicBezTo>
                <a:cubicBezTo>
                  <a:pt x="177" y="22753"/>
                  <a:pt x="0" y="25725"/>
                  <a:pt x="779" y="28484"/>
                </a:cubicBezTo>
                <a:cubicBezTo>
                  <a:pt x="1592" y="31278"/>
                  <a:pt x="3467" y="33790"/>
                  <a:pt x="6120" y="34957"/>
                </a:cubicBezTo>
                <a:cubicBezTo>
                  <a:pt x="7511" y="35551"/>
                  <a:pt x="8980" y="35746"/>
                  <a:pt x="10471" y="35746"/>
                </a:cubicBezTo>
                <a:cubicBezTo>
                  <a:pt x="11823" y="35746"/>
                  <a:pt x="13193" y="35585"/>
                  <a:pt x="14539" y="35417"/>
                </a:cubicBezTo>
                <a:lnTo>
                  <a:pt x="19279" y="34887"/>
                </a:lnTo>
                <a:cubicBezTo>
                  <a:pt x="21225" y="27210"/>
                  <a:pt x="25894" y="19994"/>
                  <a:pt x="32863" y="16068"/>
                </a:cubicBezTo>
                <a:cubicBezTo>
                  <a:pt x="34844" y="14936"/>
                  <a:pt x="36966" y="14051"/>
                  <a:pt x="39159" y="13415"/>
                </a:cubicBezTo>
                <a:cubicBezTo>
                  <a:pt x="38629" y="10549"/>
                  <a:pt x="37355" y="7861"/>
                  <a:pt x="35480" y="5633"/>
                </a:cubicBezTo>
                <a:cubicBezTo>
                  <a:pt x="32827" y="2590"/>
                  <a:pt x="29184" y="609"/>
                  <a:pt x="25186" y="114"/>
                </a:cubicBezTo>
                <a:cubicBezTo>
                  <a:pt x="24542" y="37"/>
                  <a:pt x="23896" y="0"/>
                  <a:pt x="23251" y="0"/>
                </a:cubicBezTo>
                <a:close/>
              </a:path>
            </a:pathLst>
          </a:custGeom>
          <a:solidFill>
            <a:srgbClr val="FEF4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16"/>
          <p:cNvSpPr/>
          <p:nvPr/>
        </p:nvSpPr>
        <p:spPr>
          <a:xfrm>
            <a:off x="8171550" y="336250"/>
            <a:ext cx="508525" cy="535925"/>
          </a:xfrm>
          <a:custGeom>
            <a:rect b="b" l="l" r="r" t="t"/>
            <a:pathLst>
              <a:path extrusionOk="0" h="21437" w="20341">
                <a:moveTo>
                  <a:pt x="19880" y="0"/>
                </a:moveTo>
                <a:cubicBezTo>
                  <a:pt x="17687" y="637"/>
                  <a:pt x="15565" y="1521"/>
                  <a:pt x="13584" y="2653"/>
                </a:cubicBezTo>
                <a:cubicBezTo>
                  <a:pt x="6615" y="6580"/>
                  <a:pt x="1946" y="13796"/>
                  <a:pt x="0" y="21437"/>
                </a:cubicBezTo>
                <a:lnTo>
                  <a:pt x="6544" y="20694"/>
                </a:lnTo>
                <a:cubicBezTo>
                  <a:pt x="8348" y="20446"/>
                  <a:pt x="10223" y="20234"/>
                  <a:pt x="11850" y="19385"/>
                </a:cubicBezTo>
                <a:lnTo>
                  <a:pt x="11886" y="19385"/>
                </a:lnTo>
                <a:cubicBezTo>
                  <a:pt x="16307" y="17086"/>
                  <a:pt x="19314" y="11143"/>
                  <a:pt x="20022" y="6403"/>
                </a:cubicBezTo>
                <a:cubicBezTo>
                  <a:pt x="20340" y="4280"/>
                  <a:pt x="20269" y="2087"/>
                  <a:pt x="19880" y="0"/>
                </a:cubicBezTo>
                <a:close/>
              </a:path>
            </a:pathLst>
          </a:custGeom>
          <a:solidFill>
            <a:srgbClr val="FFD8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16"/>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3">
  <p:cSld name="TITLE_AND_BODY_1_1">
    <p:spTree>
      <p:nvGrpSpPr>
        <p:cNvPr id="182" name="Shape 182"/>
        <p:cNvGrpSpPr/>
        <p:nvPr/>
      </p:nvGrpSpPr>
      <p:grpSpPr>
        <a:xfrm>
          <a:off x="0" y="0"/>
          <a:ext cx="0" cy="0"/>
          <a:chOff x="0" y="0"/>
          <a:chExt cx="0" cy="0"/>
        </a:xfrm>
      </p:grpSpPr>
      <p:sp>
        <p:nvSpPr>
          <p:cNvPr id="183" name="Google Shape;183;p17"/>
          <p:cNvSpPr txBox="1"/>
          <p:nvPr>
            <p:ph type="title"/>
          </p:nvPr>
        </p:nvSpPr>
        <p:spPr>
          <a:xfrm>
            <a:off x="716250" y="543200"/>
            <a:ext cx="7357800" cy="4746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84" name="Google Shape;184;p17"/>
          <p:cNvSpPr txBox="1"/>
          <p:nvPr>
            <p:ph idx="1" type="subTitle"/>
          </p:nvPr>
        </p:nvSpPr>
        <p:spPr>
          <a:xfrm>
            <a:off x="716250" y="1371600"/>
            <a:ext cx="2941800" cy="30861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800"/>
              <a:buNone/>
              <a:defRPr sz="1400"/>
            </a:lvl1pPr>
            <a:lvl2pPr lvl="1" rtl="0">
              <a:spcBef>
                <a:spcPts val="160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p:txBody>
      </p:sp>
      <p:grpSp>
        <p:nvGrpSpPr>
          <p:cNvPr id="185" name="Google Shape;185;p17"/>
          <p:cNvGrpSpPr/>
          <p:nvPr/>
        </p:nvGrpSpPr>
        <p:grpSpPr>
          <a:xfrm>
            <a:off x="-33687" y="3415800"/>
            <a:ext cx="1499875" cy="1607950"/>
            <a:chOff x="-33687" y="113450"/>
            <a:chExt cx="1499875" cy="1607950"/>
          </a:xfrm>
        </p:grpSpPr>
        <p:sp>
          <p:nvSpPr>
            <p:cNvPr id="186" name="Google Shape;186;p17"/>
            <p:cNvSpPr/>
            <p:nvPr/>
          </p:nvSpPr>
          <p:spPr>
            <a:xfrm flipH="1">
              <a:off x="-33687" y="113450"/>
              <a:ext cx="1002000" cy="1607950"/>
            </a:xfrm>
            <a:custGeom>
              <a:rect b="b" l="l" r="r" t="t"/>
              <a:pathLst>
                <a:path extrusionOk="0" h="64318" w="40080">
                  <a:moveTo>
                    <a:pt x="38384" y="1"/>
                  </a:moveTo>
                  <a:cubicBezTo>
                    <a:pt x="35907" y="1"/>
                    <a:pt x="31554" y="296"/>
                    <a:pt x="31201" y="321"/>
                  </a:cubicBezTo>
                  <a:cubicBezTo>
                    <a:pt x="24833" y="1064"/>
                    <a:pt x="18537" y="3187"/>
                    <a:pt x="13337" y="7042"/>
                  </a:cubicBezTo>
                  <a:cubicBezTo>
                    <a:pt x="10648" y="9059"/>
                    <a:pt x="8278" y="11499"/>
                    <a:pt x="6368" y="14294"/>
                  </a:cubicBezTo>
                  <a:cubicBezTo>
                    <a:pt x="8597" y="15284"/>
                    <a:pt x="10578" y="16735"/>
                    <a:pt x="12205" y="18574"/>
                  </a:cubicBezTo>
                  <a:cubicBezTo>
                    <a:pt x="15884" y="22854"/>
                    <a:pt x="11922" y="29682"/>
                    <a:pt x="8385" y="32653"/>
                  </a:cubicBezTo>
                  <a:cubicBezTo>
                    <a:pt x="5944" y="34705"/>
                    <a:pt x="3078" y="36226"/>
                    <a:pt x="1" y="37110"/>
                  </a:cubicBezTo>
                  <a:cubicBezTo>
                    <a:pt x="107" y="41709"/>
                    <a:pt x="1239" y="46272"/>
                    <a:pt x="3220" y="50411"/>
                  </a:cubicBezTo>
                  <a:cubicBezTo>
                    <a:pt x="11285" y="52321"/>
                    <a:pt x="18714" y="56283"/>
                    <a:pt x="24020" y="63004"/>
                  </a:cubicBezTo>
                  <a:cubicBezTo>
                    <a:pt x="24338" y="63428"/>
                    <a:pt x="24657" y="63853"/>
                    <a:pt x="24939" y="64277"/>
                  </a:cubicBezTo>
                  <a:cubicBezTo>
                    <a:pt x="25522" y="64305"/>
                    <a:pt x="26105" y="64318"/>
                    <a:pt x="26686" y="64318"/>
                  </a:cubicBezTo>
                  <a:cubicBezTo>
                    <a:pt x="28331" y="64318"/>
                    <a:pt x="29970" y="64212"/>
                    <a:pt x="31590" y="64029"/>
                  </a:cubicBezTo>
                  <a:cubicBezTo>
                    <a:pt x="32439" y="63923"/>
                    <a:pt x="40080" y="62862"/>
                    <a:pt x="40080" y="62261"/>
                  </a:cubicBezTo>
                  <a:lnTo>
                    <a:pt x="40080" y="180"/>
                  </a:lnTo>
                  <a:cubicBezTo>
                    <a:pt x="40069" y="48"/>
                    <a:pt x="39378" y="1"/>
                    <a:pt x="38384" y="1"/>
                  </a:cubicBezTo>
                  <a:close/>
                </a:path>
              </a:pathLst>
            </a:custGeom>
            <a:solidFill>
              <a:srgbClr val="FEF4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17"/>
            <p:cNvSpPr/>
            <p:nvPr/>
          </p:nvSpPr>
          <p:spPr>
            <a:xfrm flipH="1">
              <a:off x="344813" y="1374575"/>
              <a:ext cx="543025" cy="345825"/>
            </a:xfrm>
            <a:custGeom>
              <a:rect b="b" l="l" r="r" t="t"/>
              <a:pathLst>
                <a:path extrusionOk="0" h="13833" w="21721">
                  <a:moveTo>
                    <a:pt x="1" y="1"/>
                  </a:moveTo>
                  <a:cubicBezTo>
                    <a:pt x="2159" y="4352"/>
                    <a:pt x="5519" y="7995"/>
                    <a:pt x="9729" y="10472"/>
                  </a:cubicBezTo>
                  <a:cubicBezTo>
                    <a:pt x="13125" y="12382"/>
                    <a:pt x="16945" y="13549"/>
                    <a:pt x="20872" y="13797"/>
                  </a:cubicBezTo>
                  <a:lnTo>
                    <a:pt x="21720" y="13832"/>
                  </a:lnTo>
                  <a:cubicBezTo>
                    <a:pt x="21438" y="13408"/>
                    <a:pt x="21119" y="12983"/>
                    <a:pt x="20801" y="12594"/>
                  </a:cubicBezTo>
                  <a:cubicBezTo>
                    <a:pt x="15495" y="5873"/>
                    <a:pt x="8066" y="1911"/>
                    <a:pt x="1" y="1"/>
                  </a:cubicBezTo>
                  <a:close/>
                </a:path>
              </a:pathLst>
            </a:custGeom>
            <a:solidFill>
              <a:srgbClr val="FFD8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17"/>
            <p:cNvSpPr/>
            <p:nvPr/>
          </p:nvSpPr>
          <p:spPr>
            <a:xfrm flipH="1">
              <a:off x="809088" y="420675"/>
              <a:ext cx="657100" cy="644925"/>
            </a:xfrm>
            <a:custGeom>
              <a:rect b="b" l="l" r="r" t="t"/>
              <a:pathLst>
                <a:path extrusionOk="0" h="25797" w="26284">
                  <a:moveTo>
                    <a:pt x="16555" y="0"/>
                  </a:moveTo>
                  <a:cubicBezTo>
                    <a:pt x="14261" y="0"/>
                    <a:pt x="11956" y="260"/>
                    <a:pt x="9728" y="802"/>
                  </a:cubicBezTo>
                  <a:cubicBezTo>
                    <a:pt x="6863" y="1510"/>
                    <a:pt x="4811" y="3349"/>
                    <a:pt x="3219" y="5861"/>
                  </a:cubicBezTo>
                  <a:cubicBezTo>
                    <a:pt x="2618" y="6851"/>
                    <a:pt x="2088" y="7948"/>
                    <a:pt x="1698" y="9080"/>
                  </a:cubicBezTo>
                  <a:cubicBezTo>
                    <a:pt x="0" y="14067"/>
                    <a:pt x="1026" y="20965"/>
                    <a:pt x="5837" y="24007"/>
                  </a:cubicBezTo>
                  <a:cubicBezTo>
                    <a:pt x="7927" y="25325"/>
                    <a:pt x="10601" y="25796"/>
                    <a:pt x="13221" y="25796"/>
                  </a:cubicBezTo>
                  <a:cubicBezTo>
                    <a:pt x="14681" y="25796"/>
                    <a:pt x="16124" y="25650"/>
                    <a:pt x="17440" y="25422"/>
                  </a:cubicBezTo>
                  <a:cubicBezTo>
                    <a:pt x="18253" y="25281"/>
                    <a:pt x="19102" y="25104"/>
                    <a:pt x="19881" y="24856"/>
                  </a:cubicBezTo>
                  <a:cubicBezTo>
                    <a:pt x="19668" y="18772"/>
                    <a:pt x="20871" y="12723"/>
                    <a:pt x="23383" y="7170"/>
                  </a:cubicBezTo>
                  <a:cubicBezTo>
                    <a:pt x="24196" y="5365"/>
                    <a:pt x="25151" y="3632"/>
                    <a:pt x="26283" y="2005"/>
                  </a:cubicBezTo>
                  <a:cubicBezTo>
                    <a:pt x="24798" y="1333"/>
                    <a:pt x="23241" y="838"/>
                    <a:pt x="21649" y="519"/>
                  </a:cubicBezTo>
                  <a:cubicBezTo>
                    <a:pt x="20376" y="236"/>
                    <a:pt x="19067" y="95"/>
                    <a:pt x="17758" y="24"/>
                  </a:cubicBezTo>
                  <a:cubicBezTo>
                    <a:pt x="17358" y="8"/>
                    <a:pt x="16957" y="0"/>
                    <a:pt x="16555" y="0"/>
                  </a:cubicBezTo>
                  <a:close/>
                </a:path>
              </a:pathLst>
            </a:custGeom>
            <a:solidFill>
              <a:srgbClr val="3034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9" name="Google Shape;189;p17"/>
          <p:cNvSpPr/>
          <p:nvPr/>
        </p:nvSpPr>
        <p:spPr>
          <a:xfrm flipH="1" rot="1217948">
            <a:off x="7082284" y="-477709"/>
            <a:ext cx="1422297" cy="742898"/>
          </a:xfrm>
          <a:custGeom>
            <a:rect b="b" l="l" r="r" t="t"/>
            <a:pathLst>
              <a:path extrusionOk="0" h="21082" w="40362">
                <a:moveTo>
                  <a:pt x="0" y="0"/>
                </a:moveTo>
                <a:cubicBezTo>
                  <a:pt x="602" y="1486"/>
                  <a:pt x="1274" y="2901"/>
                  <a:pt x="2052" y="4280"/>
                </a:cubicBezTo>
                <a:lnTo>
                  <a:pt x="16874" y="4280"/>
                </a:lnTo>
                <a:cubicBezTo>
                  <a:pt x="17510" y="8631"/>
                  <a:pt x="16378" y="12876"/>
                  <a:pt x="13549" y="16024"/>
                </a:cubicBezTo>
                <a:cubicBezTo>
                  <a:pt x="16838" y="18005"/>
                  <a:pt x="20446" y="19350"/>
                  <a:pt x="24161" y="20057"/>
                </a:cubicBezTo>
                <a:cubicBezTo>
                  <a:pt x="28167" y="20832"/>
                  <a:pt x="32294" y="21082"/>
                  <a:pt x="36390" y="21082"/>
                </a:cubicBezTo>
                <a:cubicBezTo>
                  <a:pt x="37719" y="21082"/>
                  <a:pt x="39045" y="21055"/>
                  <a:pt x="40362" y="21012"/>
                </a:cubicBezTo>
                <a:lnTo>
                  <a:pt x="40362" y="0"/>
                </a:lnTo>
                <a:close/>
              </a:path>
            </a:pathLst>
          </a:custGeom>
          <a:solidFill>
            <a:srgbClr val="CAD5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17"/>
          <p:cNvSpPr/>
          <p:nvPr/>
        </p:nvSpPr>
        <p:spPr>
          <a:xfrm flipH="1" rot="1217948">
            <a:off x="7839205" y="100054"/>
            <a:ext cx="2105396" cy="1064062"/>
          </a:xfrm>
          <a:custGeom>
            <a:rect b="b" l="l" r="r" t="t"/>
            <a:pathLst>
              <a:path extrusionOk="0" h="30196" w="59747">
                <a:moveTo>
                  <a:pt x="0" y="0"/>
                </a:moveTo>
                <a:lnTo>
                  <a:pt x="0" y="30139"/>
                </a:lnTo>
                <a:cubicBezTo>
                  <a:pt x="0" y="30178"/>
                  <a:pt x="76" y="30196"/>
                  <a:pt x="215" y="30196"/>
                </a:cubicBezTo>
                <a:cubicBezTo>
                  <a:pt x="1725" y="30196"/>
                  <a:pt x="10684" y="28099"/>
                  <a:pt x="11461" y="27839"/>
                </a:cubicBezTo>
                <a:cubicBezTo>
                  <a:pt x="15671" y="26495"/>
                  <a:pt x="19986" y="24762"/>
                  <a:pt x="23701" y="22286"/>
                </a:cubicBezTo>
                <a:cubicBezTo>
                  <a:pt x="28511" y="19138"/>
                  <a:pt x="33428" y="18076"/>
                  <a:pt x="39124" y="17829"/>
                </a:cubicBezTo>
                <a:cubicBezTo>
                  <a:pt x="45208" y="17546"/>
                  <a:pt x="51964" y="17546"/>
                  <a:pt x="57200" y="14008"/>
                </a:cubicBezTo>
                <a:cubicBezTo>
                  <a:pt x="58155" y="13372"/>
                  <a:pt x="59004" y="12593"/>
                  <a:pt x="59747" y="11744"/>
                </a:cubicBezTo>
                <a:cubicBezTo>
                  <a:pt x="54971" y="8879"/>
                  <a:pt x="51009" y="4847"/>
                  <a:pt x="48250" y="0"/>
                </a:cubicBezTo>
                <a:close/>
              </a:path>
            </a:pathLst>
          </a:custGeom>
          <a:solidFill>
            <a:srgbClr val="FFA8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17"/>
          <p:cNvSpPr/>
          <p:nvPr/>
        </p:nvSpPr>
        <p:spPr>
          <a:xfrm flipH="1" rot="1217948">
            <a:off x="7869547" y="-199119"/>
            <a:ext cx="543519" cy="413876"/>
          </a:xfrm>
          <a:custGeom>
            <a:rect b="b" l="l" r="r" t="t"/>
            <a:pathLst>
              <a:path extrusionOk="0" h="11745" w="15424">
                <a:moveTo>
                  <a:pt x="0" y="0"/>
                </a:moveTo>
                <a:cubicBezTo>
                  <a:pt x="2724" y="4847"/>
                  <a:pt x="6686" y="8879"/>
                  <a:pt x="11497" y="11744"/>
                </a:cubicBezTo>
                <a:cubicBezTo>
                  <a:pt x="14291" y="8596"/>
                  <a:pt x="15423" y="4351"/>
                  <a:pt x="14787" y="0"/>
                </a:cubicBezTo>
                <a:close/>
              </a:path>
            </a:pathLst>
          </a:custGeom>
          <a:solidFill>
            <a:srgbClr val="FEF4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17"/>
          <p:cNvSpPr/>
          <p:nvPr/>
        </p:nvSpPr>
        <p:spPr>
          <a:xfrm flipH="1" rot="1217872">
            <a:off x="8321229" y="-28425"/>
            <a:ext cx="1493672" cy="754898"/>
          </a:xfrm>
          <a:custGeom>
            <a:rect b="b" l="l" r="r" t="t"/>
            <a:pathLst>
              <a:path extrusionOk="0" h="30196" w="59747">
                <a:moveTo>
                  <a:pt x="0" y="0"/>
                </a:moveTo>
                <a:lnTo>
                  <a:pt x="0" y="30139"/>
                </a:lnTo>
                <a:cubicBezTo>
                  <a:pt x="0" y="30178"/>
                  <a:pt x="76" y="30196"/>
                  <a:pt x="215" y="30196"/>
                </a:cubicBezTo>
                <a:cubicBezTo>
                  <a:pt x="1725" y="30196"/>
                  <a:pt x="10684" y="28099"/>
                  <a:pt x="11461" y="27839"/>
                </a:cubicBezTo>
                <a:cubicBezTo>
                  <a:pt x="15671" y="26495"/>
                  <a:pt x="19986" y="24762"/>
                  <a:pt x="23701" y="22286"/>
                </a:cubicBezTo>
                <a:cubicBezTo>
                  <a:pt x="28511" y="19138"/>
                  <a:pt x="33428" y="18076"/>
                  <a:pt x="39124" y="17829"/>
                </a:cubicBezTo>
                <a:cubicBezTo>
                  <a:pt x="45208" y="17546"/>
                  <a:pt x="51964" y="17546"/>
                  <a:pt x="57200" y="14008"/>
                </a:cubicBezTo>
                <a:cubicBezTo>
                  <a:pt x="58155" y="13372"/>
                  <a:pt x="59004" y="12593"/>
                  <a:pt x="59747" y="11744"/>
                </a:cubicBezTo>
                <a:cubicBezTo>
                  <a:pt x="54971" y="8879"/>
                  <a:pt x="51009" y="4847"/>
                  <a:pt x="48250" y="0"/>
                </a:cubicBezTo>
                <a:close/>
              </a:path>
            </a:pathLst>
          </a:custGeom>
          <a:solidFill>
            <a:srgbClr val="FFA8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17"/>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ONE_COLUMN_TEXT_2">
    <p:spTree>
      <p:nvGrpSpPr>
        <p:cNvPr id="194" name="Shape 194"/>
        <p:cNvGrpSpPr/>
        <p:nvPr/>
      </p:nvGrpSpPr>
      <p:grpSpPr>
        <a:xfrm>
          <a:off x="0" y="0"/>
          <a:ext cx="0" cy="0"/>
          <a:chOff x="0" y="0"/>
          <a:chExt cx="0" cy="0"/>
        </a:xfrm>
      </p:grpSpPr>
      <p:sp>
        <p:nvSpPr>
          <p:cNvPr id="195" name="Google Shape;195;p18"/>
          <p:cNvSpPr/>
          <p:nvPr/>
        </p:nvSpPr>
        <p:spPr>
          <a:xfrm flipH="1" rot="-9275902">
            <a:off x="3388571" y="3162920"/>
            <a:ext cx="723888" cy="1105844"/>
          </a:xfrm>
          <a:custGeom>
            <a:rect b="b" l="l" r="r" t="t"/>
            <a:pathLst>
              <a:path extrusionOk="0" h="64318" w="40080">
                <a:moveTo>
                  <a:pt x="38384" y="1"/>
                </a:moveTo>
                <a:cubicBezTo>
                  <a:pt x="35907" y="1"/>
                  <a:pt x="31554" y="296"/>
                  <a:pt x="31201" y="321"/>
                </a:cubicBezTo>
                <a:cubicBezTo>
                  <a:pt x="24833" y="1064"/>
                  <a:pt x="18537" y="3187"/>
                  <a:pt x="13337" y="7042"/>
                </a:cubicBezTo>
                <a:cubicBezTo>
                  <a:pt x="10648" y="9059"/>
                  <a:pt x="8278" y="11499"/>
                  <a:pt x="6368" y="14294"/>
                </a:cubicBezTo>
                <a:cubicBezTo>
                  <a:pt x="8597" y="15284"/>
                  <a:pt x="10578" y="16735"/>
                  <a:pt x="12205" y="18574"/>
                </a:cubicBezTo>
                <a:cubicBezTo>
                  <a:pt x="15884" y="22854"/>
                  <a:pt x="11922" y="29682"/>
                  <a:pt x="8385" y="32653"/>
                </a:cubicBezTo>
                <a:cubicBezTo>
                  <a:pt x="5944" y="34705"/>
                  <a:pt x="3078" y="36226"/>
                  <a:pt x="1" y="37110"/>
                </a:cubicBezTo>
                <a:cubicBezTo>
                  <a:pt x="107" y="41709"/>
                  <a:pt x="1239" y="46272"/>
                  <a:pt x="3220" y="50411"/>
                </a:cubicBezTo>
                <a:cubicBezTo>
                  <a:pt x="11285" y="52321"/>
                  <a:pt x="18714" y="56283"/>
                  <a:pt x="24020" y="63004"/>
                </a:cubicBezTo>
                <a:cubicBezTo>
                  <a:pt x="24338" y="63428"/>
                  <a:pt x="24657" y="63853"/>
                  <a:pt x="24939" y="64277"/>
                </a:cubicBezTo>
                <a:cubicBezTo>
                  <a:pt x="25522" y="64305"/>
                  <a:pt x="26105" y="64318"/>
                  <a:pt x="26686" y="64318"/>
                </a:cubicBezTo>
                <a:cubicBezTo>
                  <a:pt x="28331" y="64318"/>
                  <a:pt x="29970" y="64212"/>
                  <a:pt x="31590" y="64029"/>
                </a:cubicBezTo>
                <a:cubicBezTo>
                  <a:pt x="32439" y="63923"/>
                  <a:pt x="40080" y="62862"/>
                  <a:pt x="40080" y="62261"/>
                </a:cubicBezTo>
                <a:lnTo>
                  <a:pt x="40080" y="180"/>
                </a:lnTo>
                <a:cubicBezTo>
                  <a:pt x="40069" y="48"/>
                  <a:pt x="39378" y="1"/>
                  <a:pt x="38384" y="1"/>
                </a:cubicBezTo>
                <a:close/>
              </a:path>
            </a:pathLst>
          </a:custGeom>
          <a:solidFill>
            <a:srgbClr val="FFA8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18"/>
          <p:cNvSpPr/>
          <p:nvPr/>
        </p:nvSpPr>
        <p:spPr>
          <a:xfrm flipH="1" rot="-9275902">
            <a:off x="3354391" y="3523629"/>
            <a:ext cx="291343" cy="392903"/>
          </a:xfrm>
          <a:custGeom>
            <a:rect b="b" l="l" r="r" t="t"/>
            <a:pathLst>
              <a:path extrusionOk="0" h="22852" w="16131">
                <a:moveTo>
                  <a:pt x="6615" y="1"/>
                </a:moveTo>
                <a:cubicBezTo>
                  <a:pt x="5483" y="1628"/>
                  <a:pt x="4528" y="3361"/>
                  <a:pt x="3715" y="5165"/>
                </a:cubicBezTo>
                <a:cubicBezTo>
                  <a:pt x="1203" y="10719"/>
                  <a:pt x="0" y="16768"/>
                  <a:pt x="213" y="22852"/>
                </a:cubicBezTo>
                <a:cubicBezTo>
                  <a:pt x="3325" y="21968"/>
                  <a:pt x="6155" y="20447"/>
                  <a:pt x="8632" y="18395"/>
                </a:cubicBezTo>
                <a:cubicBezTo>
                  <a:pt x="12169" y="15424"/>
                  <a:pt x="16131" y="8596"/>
                  <a:pt x="12452" y="4316"/>
                </a:cubicBezTo>
                <a:cubicBezTo>
                  <a:pt x="10825" y="2477"/>
                  <a:pt x="8844" y="1026"/>
                  <a:pt x="661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18"/>
          <p:cNvSpPr/>
          <p:nvPr/>
        </p:nvSpPr>
        <p:spPr>
          <a:xfrm rot="-5400000">
            <a:off x="5088475" y="4368536"/>
            <a:ext cx="976415" cy="668313"/>
          </a:xfrm>
          <a:custGeom>
            <a:rect b="b" l="l" r="r" t="t"/>
            <a:pathLst>
              <a:path extrusionOk="0" h="30196" w="59747">
                <a:moveTo>
                  <a:pt x="0" y="0"/>
                </a:moveTo>
                <a:lnTo>
                  <a:pt x="0" y="30139"/>
                </a:lnTo>
                <a:cubicBezTo>
                  <a:pt x="0" y="30178"/>
                  <a:pt x="76" y="30196"/>
                  <a:pt x="215" y="30196"/>
                </a:cubicBezTo>
                <a:cubicBezTo>
                  <a:pt x="1725" y="30196"/>
                  <a:pt x="10684" y="28099"/>
                  <a:pt x="11461" y="27839"/>
                </a:cubicBezTo>
                <a:cubicBezTo>
                  <a:pt x="15671" y="26495"/>
                  <a:pt x="19986" y="24762"/>
                  <a:pt x="23701" y="22286"/>
                </a:cubicBezTo>
                <a:cubicBezTo>
                  <a:pt x="28511" y="19138"/>
                  <a:pt x="33428" y="18076"/>
                  <a:pt x="39124" y="17829"/>
                </a:cubicBezTo>
                <a:cubicBezTo>
                  <a:pt x="45208" y="17546"/>
                  <a:pt x="51964" y="17546"/>
                  <a:pt x="57200" y="14008"/>
                </a:cubicBezTo>
                <a:cubicBezTo>
                  <a:pt x="58155" y="13372"/>
                  <a:pt x="59004" y="12593"/>
                  <a:pt x="59747" y="11744"/>
                </a:cubicBezTo>
                <a:cubicBezTo>
                  <a:pt x="54971" y="8879"/>
                  <a:pt x="51009" y="4847"/>
                  <a:pt x="48250" y="0"/>
                </a:cubicBezTo>
                <a:close/>
              </a:path>
            </a:pathLst>
          </a:custGeom>
          <a:solidFill>
            <a:srgbClr val="FFA8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18"/>
          <p:cNvSpPr/>
          <p:nvPr/>
        </p:nvSpPr>
        <p:spPr>
          <a:xfrm>
            <a:off x="716450" y="2438025"/>
            <a:ext cx="1920300" cy="27054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9" name="Google Shape;199;p18"/>
          <p:cNvGrpSpPr/>
          <p:nvPr/>
        </p:nvGrpSpPr>
        <p:grpSpPr>
          <a:xfrm rot="10800000">
            <a:off x="-164768" y="4156051"/>
            <a:ext cx="1642200" cy="1192850"/>
            <a:chOff x="924375" y="1304575"/>
            <a:chExt cx="1642200" cy="1192850"/>
          </a:xfrm>
        </p:grpSpPr>
        <p:sp>
          <p:nvSpPr>
            <p:cNvPr id="200" name="Google Shape;200;p18"/>
            <p:cNvSpPr/>
            <p:nvPr/>
          </p:nvSpPr>
          <p:spPr>
            <a:xfrm>
              <a:off x="924375" y="1304575"/>
              <a:ext cx="1642200" cy="1192850"/>
            </a:xfrm>
            <a:custGeom>
              <a:rect b="b" l="l" r="r" t="t"/>
              <a:pathLst>
                <a:path extrusionOk="0" h="47714" w="65688">
                  <a:moveTo>
                    <a:pt x="65300" y="0"/>
                  </a:moveTo>
                  <a:lnTo>
                    <a:pt x="0" y="36"/>
                  </a:lnTo>
                  <a:lnTo>
                    <a:pt x="0" y="36"/>
                  </a:lnTo>
                  <a:cubicBezTo>
                    <a:pt x="531" y="36"/>
                    <a:pt x="1663" y="1486"/>
                    <a:pt x="1981" y="1804"/>
                  </a:cubicBezTo>
                  <a:cubicBezTo>
                    <a:pt x="2653" y="2476"/>
                    <a:pt x="3290" y="3219"/>
                    <a:pt x="3891" y="3997"/>
                  </a:cubicBezTo>
                  <a:lnTo>
                    <a:pt x="23524" y="3997"/>
                  </a:lnTo>
                  <a:cubicBezTo>
                    <a:pt x="25611" y="3997"/>
                    <a:pt x="24160" y="14999"/>
                    <a:pt x="23736" y="16272"/>
                  </a:cubicBezTo>
                  <a:cubicBezTo>
                    <a:pt x="22356" y="19916"/>
                    <a:pt x="19951" y="23064"/>
                    <a:pt x="16767" y="25292"/>
                  </a:cubicBezTo>
                  <a:cubicBezTo>
                    <a:pt x="12664" y="28122"/>
                    <a:pt x="7888" y="30033"/>
                    <a:pt x="4139" y="33393"/>
                  </a:cubicBezTo>
                  <a:cubicBezTo>
                    <a:pt x="4139" y="33570"/>
                    <a:pt x="4103" y="33782"/>
                    <a:pt x="4068" y="33959"/>
                  </a:cubicBezTo>
                  <a:cubicBezTo>
                    <a:pt x="3431" y="41175"/>
                    <a:pt x="7464" y="47260"/>
                    <a:pt x="14999" y="47684"/>
                  </a:cubicBezTo>
                  <a:cubicBezTo>
                    <a:pt x="15353" y="47704"/>
                    <a:pt x="15707" y="47714"/>
                    <a:pt x="16062" y="47714"/>
                  </a:cubicBezTo>
                  <a:cubicBezTo>
                    <a:pt x="19467" y="47714"/>
                    <a:pt x="22903" y="46828"/>
                    <a:pt x="26106" y="45738"/>
                  </a:cubicBezTo>
                  <a:cubicBezTo>
                    <a:pt x="31341" y="43934"/>
                    <a:pt x="36435" y="41670"/>
                    <a:pt x="41281" y="38982"/>
                  </a:cubicBezTo>
                  <a:cubicBezTo>
                    <a:pt x="44996" y="36930"/>
                    <a:pt x="48639" y="34454"/>
                    <a:pt x="52601" y="32792"/>
                  </a:cubicBezTo>
                  <a:cubicBezTo>
                    <a:pt x="55323" y="31693"/>
                    <a:pt x="58722" y="30806"/>
                    <a:pt x="61897" y="30806"/>
                  </a:cubicBezTo>
                  <a:cubicBezTo>
                    <a:pt x="63013" y="30806"/>
                    <a:pt x="64102" y="30916"/>
                    <a:pt x="65123" y="31164"/>
                  </a:cubicBezTo>
                  <a:cubicBezTo>
                    <a:pt x="65125" y="31165"/>
                    <a:pt x="65126" y="31165"/>
                    <a:pt x="65127" y="31165"/>
                  </a:cubicBezTo>
                  <a:cubicBezTo>
                    <a:pt x="65688" y="31165"/>
                    <a:pt x="65300" y="0"/>
                    <a:pt x="65300" y="0"/>
                  </a:cubicBezTo>
                  <a:close/>
                </a:path>
              </a:pathLst>
            </a:custGeom>
            <a:solidFill>
              <a:srgbClr val="CAD5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18"/>
            <p:cNvSpPr/>
            <p:nvPr/>
          </p:nvSpPr>
          <p:spPr>
            <a:xfrm>
              <a:off x="1015450" y="1396550"/>
              <a:ext cx="549200" cy="742875"/>
            </a:xfrm>
            <a:custGeom>
              <a:rect b="b" l="l" r="r" t="t"/>
              <a:pathLst>
                <a:path extrusionOk="0" h="29715" w="21968">
                  <a:moveTo>
                    <a:pt x="1" y="0"/>
                  </a:moveTo>
                  <a:cubicBezTo>
                    <a:pt x="2689" y="3573"/>
                    <a:pt x="4528" y="8278"/>
                    <a:pt x="4352" y="12841"/>
                  </a:cubicBezTo>
                  <a:cubicBezTo>
                    <a:pt x="4104" y="18607"/>
                    <a:pt x="1203" y="23983"/>
                    <a:pt x="531" y="29714"/>
                  </a:cubicBezTo>
                  <a:cubicBezTo>
                    <a:pt x="4245" y="26354"/>
                    <a:pt x="9021" y="24443"/>
                    <a:pt x="13124" y="21613"/>
                  </a:cubicBezTo>
                  <a:cubicBezTo>
                    <a:pt x="16308" y="19385"/>
                    <a:pt x="18713" y="16237"/>
                    <a:pt x="20093" y="12593"/>
                  </a:cubicBezTo>
                  <a:cubicBezTo>
                    <a:pt x="20517" y="11355"/>
                    <a:pt x="21968" y="318"/>
                    <a:pt x="19881" y="318"/>
                  </a:cubicBezTo>
                  <a:cubicBezTo>
                    <a:pt x="19881" y="318"/>
                    <a:pt x="9905" y="0"/>
                    <a:pt x="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2" name="Google Shape;202;p18"/>
          <p:cNvSpPr/>
          <p:nvPr/>
        </p:nvSpPr>
        <p:spPr>
          <a:xfrm>
            <a:off x="3611850" y="3037825"/>
            <a:ext cx="1920300" cy="21600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 name="Google Shape;203;p18"/>
          <p:cNvSpPr/>
          <p:nvPr/>
        </p:nvSpPr>
        <p:spPr>
          <a:xfrm>
            <a:off x="6507200" y="3818175"/>
            <a:ext cx="1920300" cy="13581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 name="Google Shape;204;p18"/>
          <p:cNvSpPr txBox="1"/>
          <p:nvPr>
            <p:ph type="title"/>
          </p:nvPr>
        </p:nvSpPr>
        <p:spPr>
          <a:xfrm>
            <a:off x="716050" y="539496"/>
            <a:ext cx="2553000" cy="548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3000"/>
              <a:buNone/>
              <a:defRPr/>
            </a:lvl1pPr>
            <a:lvl2pPr lvl="1" rtl="0">
              <a:lnSpc>
                <a:spcPct val="100000"/>
              </a:lnSpc>
              <a:spcBef>
                <a:spcPts val="0"/>
              </a:spcBef>
              <a:spcAft>
                <a:spcPts val="0"/>
              </a:spcAft>
              <a:buSzPts val="2400"/>
              <a:buNone/>
              <a:defRPr sz="2400"/>
            </a:lvl2pPr>
            <a:lvl3pPr lvl="2" rtl="0">
              <a:lnSpc>
                <a:spcPct val="100000"/>
              </a:lnSpc>
              <a:spcBef>
                <a:spcPts val="0"/>
              </a:spcBef>
              <a:spcAft>
                <a:spcPts val="0"/>
              </a:spcAft>
              <a:buSzPts val="2400"/>
              <a:buNone/>
              <a:defRPr sz="2400"/>
            </a:lvl3pPr>
            <a:lvl4pPr lvl="3" rtl="0">
              <a:lnSpc>
                <a:spcPct val="100000"/>
              </a:lnSpc>
              <a:spcBef>
                <a:spcPts val="0"/>
              </a:spcBef>
              <a:spcAft>
                <a:spcPts val="0"/>
              </a:spcAft>
              <a:buSzPts val="2400"/>
              <a:buNone/>
              <a:defRPr sz="2400"/>
            </a:lvl4pPr>
            <a:lvl5pPr lvl="4" rtl="0">
              <a:lnSpc>
                <a:spcPct val="100000"/>
              </a:lnSpc>
              <a:spcBef>
                <a:spcPts val="0"/>
              </a:spcBef>
              <a:spcAft>
                <a:spcPts val="0"/>
              </a:spcAft>
              <a:buSzPts val="2400"/>
              <a:buNone/>
              <a:defRPr sz="2400"/>
            </a:lvl5pPr>
            <a:lvl6pPr lvl="5" rtl="0">
              <a:lnSpc>
                <a:spcPct val="100000"/>
              </a:lnSpc>
              <a:spcBef>
                <a:spcPts val="0"/>
              </a:spcBef>
              <a:spcAft>
                <a:spcPts val="0"/>
              </a:spcAft>
              <a:buSzPts val="2400"/>
              <a:buNone/>
              <a:defRPr sz="2400"/>
            </a:lvl6pPr>
            <a:lvl7pPr lvl="6" rtl="0">
              <a:lnSpc>
                <a:spcPct val="100000"/>
              </a:lnSpc>
              <a:spcBef>
                <a:spcPts val="0"/>
              </a:spcBef>
              <a:spcAft>
                <a:spcPts val="0"/>
              </a:spcAft>
              <a:buSzPts val="2400"/>
              <a:buNone/>
              <a:defRPr sz="2400"/>
            </a:lvl7pPr>
            <a:lvl8pPr lvl="7" rtl="0">
              <a:lnSpc>
                <a:spcPct val="100000"/>
              </a:lnSpc>
              <a:spcBef>
                <a:spcPts val="0"/>
              </a:spcBef>
              <a:spcAft>
                <a:spcPts val="0"/>
              </a:spcAft>
              <a:buSzPts val="2400"/>
              <a:buNone/>
              <a:defRPr sz="2400"/>
            </a:lvl8pPr>
            <a:lvl9pPr lvl="8" rtl="0">
              <a:lnSpc>
                <a:spcPct val="100000"/>
              </a:lnSpc>
              <a:spcBef>
                <a:spcPts val="0"/>
              </a:spcBef>
              <a:spcAft>
                <a:spcPts val="0"/>
              </a:spcAft>
              <a:buSzPts val="2400"/>
              <a:buNone/>
              <a:defRPr sz="2400"/>
            </a:lvl9pPr>
          </a:lstStyle>
          <a:p/>
        </p:txBody>
      </p:sp>
      <p:sp>
        <p:nvSpPr>
          <p:cNvPr id="205" name="Google Shape;205;p18"/>
          <p:cNvSpPr txBox="1"/>
          <p:nvPr>
            <p:ph idx="1" type="subTitle"/>
          </p:nvPr>
        </p:nvSpPr>
        <p:spPr>
          <a:xfrm>
            <a:off x="716450" y="1769919"/>
            <a:ext cx="1920300" cy="12528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400"/>
              <a:buNone/>
              <a:defRPr sz="1400"/>
            </a:lvl1pPr>
            <a:lvl2pPr lvl="1">
              <a:lnSpc>
                <a:spcPct val="100000"/>
              </a:lnSpc>
              <a:spcBef>
                <a:spcPts val="1600"/>
              </a:spcBef>
              <a:spcAft>
                <a:spcPts val="0"/>
              </a:spcAft>
              <a:buSzPts val="1400"/>
              <a:buNone/>
              <a:defRPr/>
            </a:lvl2pPr>
            <a:lvl3pPr lvl="2">
              <a:lnSpc>
                <a:spcPct val="100000"/>
              </a:lnSpc>
              <a:spcBef>
                <a:spcPts val="1600"/>
              </a:spcBef>
              <a:spcAft>
                <a:spcPts val="0"/>
              </a:spcAft>
              <a:buSzPts val="1400"/>
              <a:buNone/>
              <a:defRPr/>
            </a:lvl3pPr>
            <a:lvl4pPr lvl="3">
              <a:lnSpc>
                <a:spcPct val="100000"/>
              </a:lnSpc>
              <a:spcBef>
                <a:spcPts val="1600"/>
              </a:spcBef>
              <a:spcAft>
                <a:spcPts val="0"/>
              </a:spcAft>
              <a:buSzPts val="1400"/>
              <a:buNone/>
              <a:defRPr/>
            </a:lvl4pPr>
            <a:lvl5pPr lvl="4">
              <a:lnSpc>
                <a:spcPct val="100000"/>
              </a:lnSpc>
              <a:spcBef>
                <a:spcPts val="1600"/>
              </a:spcBef>
              <a:spcAft>
                <a:spcPts val="0"/>
              </a:spcAft>
              <a:buSzPts val="1400"/>
              <a:buNone/>
              <a:defRPr/>
            </a:lvl5pPr>
            <a:lvl6pPr lvl="5">
              <a:lnSpc>
                <a:spcPct val="100000"/>
              </a:lnSpc>
              <a:spcBef>
                <a:spcPts val="1600"/>
              </a:spcBef>
              <a:spcAft>
                <a:spcPts val="0"/>
              </a:spcAft>
              <a:buSzPts val="1400"/>
              <a:buNone/>
              <a:defRPr/>
            </a:lvl6pPr>
            <a:lvl7pPr lvl="6">
              <a:lnSpc>
                <a:spcPct val="100000"/>
              </a:lnSpc>
              <a:spcBef>
                <a:spcPts val="1600"/>
              </a:spcBef>
              <a:spcAft>
                <a:spcPts val="0"/>
              </a:spcAft>
              <a:buSzPts val="1400"/>
              <a:buNone/>
              <a:defRPr/>
            </a:lvl7pPr>
            <a:lvl8pPr lvl="7">
              <a:lnSpc>
                <a:spcPct val="100000"/>
              </a:lnSpc>
              <a:spcBef>
                <a:spcPts val="1600"/>
              </a:spcBef>
              <a:spcAft>
                <a:spcPts val="0"/>
              </a:spcAft>
              <a:buSzPts val="1400"/>
              <a:buNone/>
              <a:defRPr/>
            </a:lvl8pPr>
            <a:lvl9pPr lvl="8">
              <a:lnSpc>
                <a:spcPct val="100000"/>
              </a:lnSpc>
              <a:spcBef>
                <a:spcPts val="1600"/>
              </a:spcBef>
              <a:spcAft>
                <a:spcPts val="1600"/>
              </a:spcAft>
              <a:buSzPts val="1400"/>
              <a:buNone/>
              <a:defRPr/>
            </a:lvl9pPr>
          </a:lstStyle>
          <a:p/>
        </p:txBody>
      </p:sp>
      <p:sp>
        <p:nvSpPr>
          <p:cNvPr id="206" name="Google Shape;206;p18"/>
          <p:cNvSpPr txBox="1"/>
          <p:nvPr>
            <p:ph hasCustomPrompt="1" idx="2" type="title"/>
          </p:nvPr>
        </p:nvSpPr>
        <p:spPr>
          <a:xfrm>
            <a:off x="716450" y="1249590"/>
            <a:ext cx="704100" cy="603600"/>
          </a:xfrm>
          <a:prstGeom prst="rect">
            <a:avLst/>
          </a:prstGeom>
        </p:spPr>
        <p:txBody>
          <a:bodyPr anchorCtr="0" anchor="b" bIns="91425" lIns="91425" spcFirstLastPara="1" rIns="91425" wrap="square" tIns="91425">
            <a:noAutofit/>
          </a:bodyPr>
          <a:lstStyle>
            <a:lvl1pPr lvl="0" rtl="0">
              <a:spcBef>
                <a:spcPts val="0"/>
              </a:spcBef>
              <a:spcAft>
                <a:spcPts val="0"/>
              </a:spcAft>
              <a:buSzPts val="3000"/>
              <a:buNone/>
              <a:defRPr/>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a:r>
              <a:t>xx%</a:t>
            </a:r>
          </a:p>
        </p:txBody>
      </p:sp>
      <p:sp>
        <p:nvSpPr>
          <p:cNvPr id="207" name="Google Shape;207;p18"/>
          <p:cNvSpPr txBox="1"/>
          <p:nvPr>
            <p:ph idx="3" type="subTitle"/>
          </p:nvPr>
        </p:nvSpPr>
        <p:spPr>
          <a:xfrm>
            <a:off x="3611825" y="2354747"/>
            <a:ext cx="1920300" cy="1252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nSpc>
                <a:spcPct val="100000"/>
              </a:lnSpc>
              <a:spcBef>
                <a:spcPts val="1600"/>
              </a:spcBef>
              <a:spcAft>
                <a:spcPts val="0"/>
              </a:spcAft>
              <a:buSzPts val="1400"/>
              <a:buNone/>
              <a:defRPr/>
            </a:lvl2pPr>
            <a:lvl3pPr lvl="2" rtl="0">
              <a:lnSpc>
                <a:spcPct val="100000"/>
              </a:lnSpc>
              <a:spcBef>
                <a:spcPts val="1600"/>
              </a:spcBef>
              <a:spcAft>
                <a:spcPts val="0"/>
              </a:spcAft>
              <a:buSzPts val="1400"/>
              <a:buNone/>
              <a:defRPr/>
            </a:lvl3pPr>
            <a:lvl4pPr lvl="3" rtl="0">
              <a:lnSpc>
                <a:spcPct val="100000"/>
              </a:lnSpc>
              <a:spcBef>
                <a:spcPts val="1600"/>
              </a:spcBef>
              <a:spcAft>
                <a:spcPts val="0"/>
              </a:spcAft>
              <a:buSzPts val="1400"/>
              <a:buNone/>
              <a:defRPr/>
            </a:lvl4pPr>
            <a:lvl5pPr lvl="4" rtl="0">
              <a:lnSpc>
                <a:spcPct val="100000"/>
              </a:lnSpc>
              <a:spcBef>
                <a:spcPts val="1600"/>
              </a:spcBef>
              <a:spcAft>
                <a:spcPts val="0"/>
              </a:spcAft>
              <a:buSzPts val="1400"/>
              <a:buNone/>
              <a:defRPr/>
            </a:lvl5pPr>
            <a:lvl6pPr lvl="5" rtl="0">
              <a:lnSpc>
                <a:spcPct val="100000"/>
              </a:lnSpc>
              <a:spcBef>
                <a:spcPts val="1600"/>
              </a:spcBef>
              <a:spcAft>
                <a:spcPts val="0"/>
              </a:spcAft>
              <a:buSzPts val="1400"/>
              <a:buNone/>
              <a:defRPr/>
            </a:lvl6pPr>
            <a:lvl7pPr lvl="6" rtl="0">
              <a:lnSpc>
                <a:spcPct val="100000"/>
              </a:lnSpc>
              <a:spcBef>
                <a:spcPts val="1600"/>
              </a:spcBef>
              <a:spcAft>
                <a:spcPts val="0"/>
              </a:spcAft>
              <a:buSzPts val="1400"/>
              <a:buNone/>
              <a:defRPr/>
            </a:lvl7pPr>
            <a:lvl8pPr lvl="7" rtl="0">
              <a:lnSpc>
                <a:spcPct val="100000"/>
              </a:lnSpc>
              <a:spcBef>
                <a:spcPts val="1600"/>
              </a:spcBef>
              <a:spcAft>
                <a:spcPts val="0"/>
              </a:spcAft>
              <a:buSzPts val="1400"/>
              <a:buNone/>
              <a:defRPr/>
            </a:lvl8pPr>
            <a:lvl9pPr lvl="8" rtl="0">
              <a:lnSpc>
                <a:spcPct val="100000"/>
              </a:lnSpc>
              <a:spcBef>
                <a:spcPts val="1600"/>
              </a:spcBef>
              <a:spcAft>
                <a:spcPts val="1600"/>
              </a:spcAft>
              <a:buSzPts val="1400"/>
              <a:buNone/>
              <a:defRPr/>
            </a:lvl9pPr>
          </a:lstStyle>
          <a:p/>
        </p:txBody>
      </p:sp>
      <p:sp>
        <p:nvSpPr>
          <p:cNvPr id="208" name="Google Shape;208;p18"/>
          <p:cNvSpPr txBox="1"/>
          <p:nvPr>
            <p:ph hasCustomPrompt="1" idx="4" type="title"/>
          </p:nvPr>
        </p:nvSpPr>
        <p:spPr>
          <a:xfrm>
            <a:off x="3611825" y="1834419"/>
            <a:ext cx="704100" cy="603600"/>
          </a:xfrm>
          <a:prstGeom prst="rect">
            <a:avLst/>
          </a:prstGeom>
        </p:spPr>
        <p:txBody>
          <a:bodyPr anchorCtr="0" anchor="b" bIns="91425" lIns="91425" spcFirstLastPara="1" rIns="91425" wrap="square" tIns="91425">
            <a:noAutofit/>
          </a:bodyPr>
          <a:lstStyle>
            <a:lvl1pPr lvl="0" rtl="0">
              <a:spcBef>
                <a:spcPts val="0"/>
              </a:spcBef>
              <a:spcAft>
                <a:spcPts val="0"/>
              </a:spcAft>
              <a:buSzPts val="3000"/>
              <a:buNone/>
              <a:defRPr/>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a:r>
              <a:t>xx%</a:t>
            </a:r>
          </a:p>
        </p:txBody>
      </p:sp>
      <p:sp>
        <p:nvSpPr>
          <p:cNvPr id="209" name="Google Shape;209;p18"/>
          <p:cNvSpPr txBox="1"/>
          <p:nvPr>
            <p:ph idx="5" type="subTitle"/>
          </p:nvPr>
        </p:nvSpPr>
        <p:spPr>
          <a:xfrm>
            <a:off x="6507200" y="3159521"/>
            <a:ext cx="1920300" cy="1252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nSpc>
                <a:spcPct val="100000"/>
              </a:lnSpc>
              <a:spcBef>
                <a:spcPts val="1600"/>
              </a:spcBef>
              <a:spcAft>
                <a:spcPts val="0"/>
              </a:spcAft>
              <a:buSzPts val="1400"/>
              <a:buNone/>
              <a:defRPr/>
            </a:lvl2pPr>
            <a:lvl3pPr lvl="2" rtl="0">
              <a:lnSpc>
                <a:spcPct val="100000"/>
              </a:lnSpc>
              <a:spcBef>
                <a:spcPts val="1600"/>
              </a:spcBef>
              <a:spcAft>
                <a:spcPts val="0"/>
              </a:spcAft>
              <a:buSzPts val="1400"/>
              <a:buNone/>
              <a:defRPr/>
            </a:lvl3pPr>
            <a:lvl4pPr lvl="3" rtl="0">
              <a:lnSpc>
                <a:spcPct val="100000"/>
              </a:lnSpc>
              <a:spcBef>
                <a:spcPts val="1600"/>
              </a:spcBef>
              <a:spcAft>
                <a:spcPts val="0"/>
              </a:spcAft>
              <a:buSzPts val="1400"/>
              <a:buNone/>
              <a:defRPr/>
            </a:lvl4pPr>
            <a:lvl5pPr lvl="4" rtl="0">
              <a:lnSpc>
                <a:spcPct val="100000"/>
              </a:lnSpc>
              <a:spcBef>
                <a:spcPts val="1600"/>
              </a:spcBef>
              <a:spcAft>
                <a:spcPts val="0"/>
              </a:spcAft>
              <a:buSzPts val="1400"/>
              <a:buNone/>
              <a:defRPr/>
            </a:lvl5pPr>
            <a:lvl6pPr lvl="5" rtl="0">
              <a:lnSpc>
                <a:spcPct val="100000"/>
              </a:lnSpc>
              <a:spcBef>
                <a:spcPts val="1600"/>
              </a:spcBef>
              <a:spcAft>
                <a:spcPts val="0"/>
              </a:spcAft>
              <a:buSzPts val="1400"/>
              <a:buNone/>
              <a:defRPr/>
            </a:lvl6pPr>
            <a:lvl7pPr lvl="6" rtl="0">
              <a:lnSpc>
                <a:spcPct val="100000"/>
              </a:lnSpc>
              <a:spcBef>
                <a:spcPts val="1600"/>
              </a:spcBef>
              <a:spcAft>
                <a:spcPts val="0"/>
              </a:spcAft>
              <a:buSzPts val="1400"/>
              <a:buNone/>
              <a:defRPr/>
            </a:lvl7pPr>
            <a:lvl8pPr lvl="7" rtl="0">
              <a:lnSpc>
                <a:spcPct val="100000"/>
              </a:lnSpc>
              <a:spcBef>
                <a:spcPts val="1600"/>
              </a:spcBef>
              <a:spcAft>
                <a:spcPts val="0"/>
              </a:spcAft>
              <a:buSzPts val="1400"/>
              <a:buNone/>
              <a:defRPr/>
            </a:lvl8pPr>
            <a:lvl9pPr lvl="8" rtl="0">
              <a:lnSpc>
                <a:spcPct val="100000"/>
              </a:lnSpc>
              <a:spcBef>
                <a:spcPts val="1600"/>
              </a:spcBef>
              <a:spcAft>
                <a:spcPts val="1600"/>
              </a:spcAft>
              <a:buSzPts val="1400"/>
              <a:buNone/>
              <a:defRPr/>
            </a:lvl9pPr>
          </a:lstStyle>
          <a:p/>
        </p:txBody>
      </p:sp>
      <p:sp>
        <p:nvSpPr>
          <p:cNvPr id="210" name="Google Shape;210;p18"/>
          <p:cNvSpPr txBox="1"/>
          <p:nvPr>
            <p:ph hasCustomPrompt="1" idx="6" type="title"/>
          </p:nvPr>
        </p:nvSpPr>
        <p:spPr>
          <a:xfrm>
            <a:off x="6507200" y="2639192"/>
            <a:ext cx="704100" cy="603600"/>
          </a:xfrm>
          <a:prstGeom prst="rect">
            <a:avLst/>
          </a:prstGeom>
        </p:spPr>
        <p:txBody>
          <a:bodyPr anchorCtr="0" anchor="b" bIns="91425" lIns="91425" spcFirstLastPara="1" rIns="91425" wrap="square" tIns="91425">
            <a:noAutofit/>
          </a:bodyPr>
          <a:lstStyle>
            <a:lvl1pPr lvl="0" rtl="0">
              <a:spcBef>
                <a:spcPts val="0"/>
              </a:spcBef>
              <a:spcAft>
                <a:spcPts val="0"/>
              </a:spcAft>
              <a:buSzPts val="3000"/>
              <a:buNone/>
              <a:defRPr/>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a:r>
              <a:t>xx%</a:t>
            </a:r>
          </a:p>
        </p:txBody>
      </p:sp>
      <p:grpSp>
        <p:nvGrpSpPr>
          <p:cNvPr id="211" name="Google Shape;211;p18"/>
          <p:cNvGrpSpPr/>
          <p:nvPr/>
        </p:nvGrpSpPr>
        <p:grpSpPr>
          <a:xfrm flipH="1" rot="10800000">
            <a:off x="7393975" y="-88825"/>
            <a:ext cx="1834175" cy="1631050"/>
            <a:chOff x="3033525" y="2679425"/>
            <a:chExt cx="1834175" cy="1631050"/>
          </a:xfrm>
        </p:grpSpPr>
        <p:sp>
          <p:nvSpPr>
            <p:cNvPr id="212" name="Google Shape;212;p18"/>
            <p:cNvSpPr/>
            <p:nvPr/>
          </p:nvSpPr>
          <p:spPr>
            <a:xfrm>
              <a:off x="4141625" y="2679425"/>
              <a:ext cx="720750" cy="504975"/>
            </a:xfrm>
            <a:custGeom>
              <a:rect b="b" l="l" r="r" t="t"/>
              <a:pathLst>
                <a:path extrusionOk="0" h="20199" w="28830">
                  <a:moveTo>
                    <a:pt x="16294" y="0"/>
                  </a:moveTo>
                  <a:cubicBezTo>
                    <a:pt x="11568" y="0"/>
                    <a:pt x="7077" y="1785"/>
                    <a:pt x="3750" y="5354"/>
                  </a:cubicBezTo>
                  <a:cubicBezTo>
                    <a:pt x="2229" y="6981"/>
                    <a:pt x="991" y="8785"/>
                    <a:pt x="0" y="10766"/>
                  </a:cubicBezTo>
                  <a:cubicBezTo>
                    <a:pt x="7932" y="16593"/>
                    <a:pt x="18027" y="20199"/>
                    <a:pt x="26488" y="20199"/>
                  </a:cubicBezTo>
                  <a:cubicBezTo>
                    <a:pt x="27272" y="20199"/>
                    <a:pt x="28042" y="20168"/>
                    <a:pt x="28795" y="20105"/>
                  </a:cubicBezTo>
                  <a:cubicBezTo>
                    <a:pt x="28795" y="20105"/>
                    <a:pt x="28795" y="13454"/>
                    <a:pt x="28830" y="4186"/>
                  </a:cubicBezTo>
                  <a:cubicBezTo>
                    <a:pt x="27627" y="1180"/>
                    <a:pt x="21118" y="437"/>
                    <a:pt x="18713" y="154"/>
                  </a:cubicBezTo>
                  <a:cubicBezTo>
                    <a:pt x="17903" y="51"/>
                    <a:pt x="17095" y="0"/>
                    <a:pt x="1629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 name="Google Shape;213;p18"/>
            <p:cNvSpPr/>
            <p:nvPr/>
          </p:nvSpPr>
          <p:spPr>
            <a:xfrm>
              <a:off x="3400525" y="2784075"/>
              <a:ext cx="1467175" cy="1526400"/>
            </a:xfrm>
            <a:custGeom>
              <a:rect b="b" l="l" r="r" t="t"/>
              <a:pathLst>
                <a:path extrusionOk="0" h="61056" w="58687">
                  <a:moveTo>
                    <a:pt x="58474" y="0"/>
                  </a:moveTo>
                  <a:cubicBezTo>
                    <a:pt x="58474" y="9268"/>
                    <a:pt x="58439" y="15919"/>
                    <a:pt x="58439" y="15919"/>
                  </a:cubicBezTo>
                  <a:cubicBezTo>
                    <a:pt x="57686" y="15982"/>
                    <a:pt x="56916" y="16013"/>
                    <a:pt x="56133" y="16013"/>
                  </a:cubicBezTo>
                  <a:cubicBezTo>
                    <a:pt x="47676" y="16013"/>
                    <a:pt x="37608" y="12407"/>
                    <a:pt x="29644" y="6580"/>
                  </a:cubicBezTo>
                  <a:cubicBezTo>
                    <a:pt x="27133" y="11426"/>
                    <a:pt x="25895" y="17086"/>
                    <a:pt x="25152" y="22321"/>
                  </a:cubicBezTo>
                  <a:cubicBezTo>
                    <a:pt x="23701" y="32721"/>
                    <a:pt x="21437" y="45562"/>
                    <a:pt x="9906" y="49311"/>
                  </a:cubicBezTo>
                  <a:cubicBezTo>
                    <a:pt x="7806" y="50011"/>
                    <a:pt x="5614" y="50250"/>
                    <a:pt x="3411" y="50250"/>
                  </a:cubicBezTo>
                  <a:cubicBezTo>
                    <a:pt x="2274" y="50250"/>
                    <a:pt x="1133" y="50186"/>
                    <a:pt x="1" y="50090"/>
                  </a:cubicBezTo>
                  <a:lnTo>
                    <a:pt x="1" y="50090"/>
                  </a:lnTo>
                  <a:cubicBezTo>
                    <a:pt x="2583" y="53450"/>
                    <a:pt x="4635" y="57129"/>
                    <a:pt x="6156" y="61056"/>
                  </a:cubicBezTo>
                  <a:lnTo>
                    <a:pt x="58686" y="61056"/>
                  </a:lnTo>
                  <a:lnTo>
                    <a:pt x="58686" y="991"/>
                  </a:lnTo>
                  <a:cubicBezTo>
                    <a:pt x="58686" y="673"/>
                    <a:pt x="58615" y="319"/>
                    <a:pt x="584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 name="Google Shape;214;p18"/>
            <p:cNvSpPr/>
            <p:nvPr/>
          </p:nvSpPr>
          <p:spPr>
            <a:xfrm>
              <a:off x="3033525" y="4024550"/>
              <a:ext cx="520900" cy="285925"/>
            </a:xfrm>
            <a:custGeom>
              <a:rect b="b" l="l" r="r" t="t"/>
              <a:pathLst>
                <a:path extrusionOk="0" h="11437" w="20836">
                  <a:moveTo>
                    <a:pt x="9485" y="1"/>
                  </a:moveTo>
                  <a:cubicBezTo>
                    <a:pt x="7802" y="1"/>
                    <a:pt x="6190" y="322"/>
                    <a:pt x="4599" y="1461"/>
                  </a:cubicBezTo>
                  <a:cubicBezTo>
                    <a:pt x="3078" y="2664"/>
                    <a:pt x="1911" y="4256"/>
                    <a:pt x="1274" y="6060"/>
                  </a:cubicBezTo>
                  <a:cubicBezTo>
                    <a:pt x="1097" y="6555"/>
                    <a:pt x="1" y="11437"/>
                    <a:pt x="461" y="11437"/>
                  </a:cubicBezTo>
                  <a:lnTo>
                    <a:pt x="20836" y="11437"/>
                  </a:lnTo>
                  <a:cubicBezTo>
                    <a:pt x="19315" y="7510"/>
                    <a:pt x="17263" y="3831"/>
                    <a:pt x="14716" y="471"/>
                  </a:cubicBezTo>
                  <a:cubicBezTo>
                    <a:pt x="14363" y="435"/>
                    <a:pt x="14009" y="400"/>
                    <a:pt x="13690" y="365"/>
                  </a:cubicBezTo>
                  <a:cubicBezTo>
                    <a:pt x="12227" y="207"/>
                    <a:pt x="10833" y="1"/>
                    <a:pt x="9485" y="1"/>
                  </a:cubicBezTo>
                  <a:close/>
                </a:path>
              </a:pathLst>
            </a:custGeom>
            <a:solidFill>
              <a:srgbClr val="3034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5" name="Google Shape;215;p18"/>
          <p:cNvGrpSpPr/>
          <p:nvPr/>
        </p:nvGrpSpPr>
        <p:grpSpPr>
          <a:xfrm rot="5667719">
            <a:off x="7294962" y="531407"/>
            <a:ext cx="753523" cy="635695"/>
            <a:chOff x="3639300" y="1616750"/>
            <a:chExt cx="753500" cy="635675"/>
          </a:xfrm>
        </p:grpSpPr>
        <p:sp>
          <p:nvSpPr>
            <p:cNvPr id="216" name="Google Shape;216;p18"/>
            <p:cNvSpPr/>
            <p:nvPr/>
          </p:nvSpPr>
          <p:spPr>
            <a:xfrm>
              <a:off x="3639300" y="1616750"/>
              <a:ext cx="688050" cy="537700"/>
            </a:xfrm>
            <a:custGeom>
              <a:rect b="b" l="l" r="r" t="t"/>
              <a:pathLst>
                <a:path extrusionOk="0" h="21508" w="27522">
                  <a:moveTo>
                    <a:pt x="13885" y="0"/>
                  </a:moveTo>
                  <a:cubicBezTo>
                    <a:pt x="11736" y="0"/>
                    <a:pt x="9587" y="354"/>
                    <a:pt x="7535" y="1061"/>
                  </a:cubicBezTo>
                  <a:cubicBezTo>
                    <a:pt x="5519" y="1663"/>
                    <a:pt x="3715" y="2795"/>
                    <a:pt x="2265" y="4280"/>
                  </a:cubicBezTo>
                  <a:cubicBezTo>
                    <a:pt x="850" y="5801"/>
                    <a:pt x="1" y="7924"/>
                    <a:pt x="284" y="9940"/>
                  </a:cubicBezTo>
                  <a:cubicBezTo>
                    <a:pt x="567" y="11956"/>
                    <a:pt x="1840" y="13619"/>
                    <a:pt x="3114" y="15175"/>
                  </a:cubicBezTo>
                  <a:lnTo>
                    <a:pt x="8101" y="21507"/>
                  </a:lnTo>
                  <a:cubicBezTo>
                    <a:pt x="9057" y="18784"/>
                    <a:pt x="10507" y="16307"/>
                    <a:pt x="12382" y="14150"/>
                  </a:cubicBezTo>
                  <a:cubicBezTo>
                    <a:pt x="16450" y="9657"/>
                    <a:pt x="21968" y="7889"/>
                    <a:pt x="27522" y="6155"/>
                  </a:cubicBezTo>
                  <a:cubicBezTo>
                    <a:pt x="25647" y="3750"/>
                    <a:pt x="23100" y="1981"/>
                    <a:pt x="20235" y="1061"/>
                  </a:cubicBezTo>
                  <a:cubicBezTo>
                    <a:pt x="18183" y="354"/>
                    <a:pt x="16034" y="0"/>
                    <a:pt x="1388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 name="Google Shape;217;p18"/>
            <p:cNvSpPr/>
            <p:nvPr/>
          </p:nvSpPr>
          <p:spPr>
            <a:xfrm>
              <a:off x="3841825" y="1770625"/>
              <a:ext cx="550975" cy="481800"/>
            </a:xfrm>
            <a:custGeom>
              <a:rect b="b" l="l" r="r" t="t"/>
              <a:pathLst>
                <a:path extrusionOk="0" h="19272" w="22039">
                  <a:moveTo>
                    <a:pt x="19421" y="0"/>
                  </a:moveTo>
                  <a:cubicBezTo>
                    <a:pt x="13867" y="1734"/>
                    <a:pt x="8384" y="3502"/>
                    <a:pt x="4281" y="7995"/>
                  </a:cubicBezTo>
                  <a:cubicBezTo>
                    <a:pt x="2406" y="10152"/>
                    <a:pt x="920" y="12629"/>
                    <a:pt x="0" y="15352"/>
                  </a:cubicBezTo>
                  <a:cubicBezTo>
                    <a:pt x="814" y="16378"/>
                    <a:pt x="1663" y="17439"/>
                    <a:pt x="2795" y="18112"/>
                  </a:cubicBezTo>
                  <a:cubicBezTo>
                    <a:pt x="4221" y="18931"/>
                    <a:pt x="6011" y="19272"/>
                    <a:pt x="7835" y="19272"/>
                  </a:cubicBezTo>
                  <a:cubicBezTo>
                    <a:pt x="9948" y="19272"/>
                    <a:pt x="12106" y="18814"/>
                    <a:pt x="13796" y="18112"/>
                  </a:cubicBezTo>
                  <a:cubicBezTo>
                    <a:pt x="17157" y="16661"/>
                    <a:pt x="19987" y="13902"/>
                    <a:pt x="21119" y="10400"/>
                  </a:cubicBezTo>
                  <a:cubicBezTo>
                    <a:pt x="22038" y="7676"/>
                    <a:pt x="21862" y="4740"/>
                    <a:pt x="20694" y="2123"/>
                  </a:cubicBezTo>
                  <a:cubicBezTo>
                    <a:pt x="20340" y="1380"/>
                    <a:pt x="19916" y="637"/>
                    <a:pt x="19421" y="0"/>
                  </a:cubicBezTo>
                  <a:close/>
                </a:path>
              </a:pathLst>
            </a:custGeom>
            <a:solidFill>
              <a:srgbClr val="FFD8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8" name="Google Shape;218;p18"/>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ONE_COLUMN_TEXT_1">
    <p:spTree>
      <p:nvGrpSpPr>
        <p:cNvPr id="219" name="Shape 219"/>
        <p:cNvGrpSpPr/>
        <p:nvPr/>
      </p:nvGrpSpPr>
      <p:grpSpPr>
        <a:xfrm>
          <a:off x="0" y="0"/>
          <a:ext cx="0" cy="0"/>
          <a:chOff x="0" y="0"/>
          <a:chExt cx="0" cy="0"/>
        </a:xfrm>
      </p:grpSpPr>
      <p:sp>
        <p:nvSpPr>
          <p:cNvPr id="220" name="Google Shape;220;p19"/>
          <p:cNvSpPr txBox="1"/>
          <p:nvPr>
            <p:ph type="title"/>
          </p:nvPr>
        </p:nvSpPr>
        <p:spPr>
          <a:xfrm>
            <a:off x="716050" y="539496"/>
            <a:ext cx="2553000" cy="548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3000"/>
              <a:buNone/>
              <a:defRPr/>
            </a:lvl1pPr>
            <a:lvl2pPr lvl="1" rtl="0">
              <a:lnSpc>
                <a:spcPct val="100000"/>
              </a:lnSpc>
              <a:spcBef>
                <a:spcPts val="0"/>
              </a:spcBef>
              <a:spcAft>
                <a:spcPts val="0"/>
              </a:spcAft>
              <a:buSzPts val="2400"/>
              <a:buNone/>
              <a:defRPr sz="2400"/>
            </a:lvl2pPr>
            <a:lvl3pPr lvl="2" rtl="0">
              <a:lnSpc>
                <a:spcPct val="100000"/>
              </a:lnSpc>
              <a:spcBef>
                <a:spcPts val="0"/>
              </a:spcBef>
              <a:spcAft>
                <a:spcPts val="0"/>
              </a:spcAft>
              <a:buSzPts val="2400"/>
              <a:buNone/>
              <a:defRPr sz="2400"/>
            </a:lvl3pPr>
            <a:lvl4pPr lvl="3" rtl="0">
              <a:lnSpc>
                <a:spcPct val="100000"/>
              </a:lnSpc>
              <a:spcBef>
                <a:spcPts val="0"/>
              </a:spcBef>
              <a:spcAft>
                <a:spcPts val="0"/>
              </a:spcAft>
              <a:buSzPts val="2400"/>
              <a:buNone/>
              <a:defRPr sz="2400"/>
            </a:lvl4pPr>
            <a:lvl5pPr lvl="4" rtl="0">
              <a:lnSpc>
                <a:spcPct val="100000"/>
              </a:lnSpc>
              <a:spcBef>
                <a:spcPts val="0"/>
              </a:spcBef>
              <a:spcAft>
                <a:spcPts val="0"/>
              </a:spcAft>
              <a:buSzPts val="2400"/>
              <a:buNone/>
              <a:defRPr sz="2400"/>
            </a:lvl5pPr>
            <a:lvl6pPr lvl="5" rtl="0">
              <a:lnSpc>
                <a:spcPct val="100000"/>
              </a:lnSpc>
              <a:spcBef>
                <a:spcPts val="0"/>
              </a:spcBef>
              <a:spcAft>
                <a:spcPts val="0"/>
              </a:spcAft>
              <a:buSzPts val="2400"/>
              <a:buNone/>
              <a:defRPr sz="2400"/>
            </a:lvl6pPr>
            <a:lvl7pPr lvl="6" rtl="0">
              <a:lnSpc>
                <a:spcPct val="100000"/>
              </a:lnSpc>
              <a:spcBef>
                <a:spcPts val="0"/>
              </a:spcBef>
              <a:spcAft>
                <a:spcPts val="0"/>
              </a:spcAft>
              <a:buSzPts val="2400"/>
              <a:buNone/>
              <a:defRPr sz="2400"/>
            </a:lvl7pPr>
            <a:lvl8pPr lvl="7" rtl="0">
              <a:lnSpc>
                <a:spcPct val="100000"/>
              </a:lnSpc>
              <a:spcBef>
                <a:spcPts val="0"/>
              </a:spcBef>
              <a:spcAft>
                <a:spcPts val="0"/>
              </a:spcAft>
              <a:buSzPts val="2400"/>
              <a:buNone/>
              <a:defRPr sz="2400"/>
            </a:lvl8pPr>
            <a:lvl9pPr lvl="8" rtl="0">
              <a:lnSpc>
                <a:spcPct val="100000"/>
              </a:lnSpc>
              <a:spcBef>
                <a:spcPts val="0"/>
              </a:spcBef>
              <a:spcAft>
                <a:spcPts val="0"/>
              </a:spcAft>
              <a:buSzPts val="2400"/>
              <a:buNone/>
              <a:defRPr sz="2400"/>
            </a:lvl9pPr>
          </a:lstStyle>
          <a:p/>
        </p:txBody>
      </p:sp>
      <p:grpSp>
        <p:nvGrpSpPr>
          <p:cNvPr id="221" name="Google Shape;221;p19"/>
          <p:cNvGrpSpPr/>
          <p:nvPr/>
        </p:nvGrpSpPr>
        <p:grpSpPr>
          <a:xfrm>
            <a:off x="8166950" y="-128750"/>
            <a:ext cx="1009050" cy="527050"/>
            <a:chOff x="6268475" y="1301925"/>
            <a:chExt cx="1009050" cy="527050"/>
          </a:xfrm>
        </p:grpSpPr>
        <p:sp>
          <p:nvSpPr>
            <p:cNvPr id="222" name="Google Shape;222;p19"/>
            <p:cNvSpPr/>
            <p:nvPr/>
          </p:nvSpPr>
          <p:spPr>
            <a:xfrm>
              <a:off x="6268475" y="1301925"/>
              <a:ext cx="1009050" cy="527050"/>
            </a:xfrm>
            <a:custGeom>
              <a:rect b="b" l="l" r="r" t="t"/>
              <a:pathLst>
                <a:path extrusionOk="0" h="21082" w="40362">
                  <a:moveTo>
                    <a:pt x="0" y="0"/>
                  </a:moveTo>
                  <a:cubicBezTo>
                    <a:pt x="602" y="1486"/>
                    <a:pt x="1274" y="2901"/>
                    <a:pt x="2052" y="4280"/>
                  </a:cubicBezTo>
                  <a:lnTo>
                    <a:pt x="16874" y="4280"/>
                  </a:lnTo>
                  <a:cubicBezTo>
                    <a:pt x="17510" y="8631"/>
                    <a:pt x="16378" y="12876"/>
                    <a:pt x="13549" y="16024"/>
                  </a:cubicBezTo>
                  <a:cubicBezTo>
                    <a:pt x="16838" y="18005"/>
                    <a:pt x="20446" y="19350"/>
                    <a:pt x="24161" y="20057"/>
                  </a:cubicBezTo>
                  <a:cubicBezTo>
                    <a:pt x="28167" y="20832"/>
                    <a:pt x="32294" y="21082"/>
                    <a:pt x="36390" y="21082"/>
                  </a:cubicBezTo>
                  <a:cubicBezTo>
                    <a:pt x="37719" y="21082"/>
                    <a:pt x="39045" y="21055"/>
                    <a:pt x="40362" y="21012"/>
                  </a:cubicBezTo>
                  <a:lnTo>
                    <a:pt x="4036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19"/>
            <p:cNvSpPr/>
            <p:nvPr/>
          </p:nvSpPr>
          <p:spPr>
            <a:xfrm>
              <a:off x="6320650" y="1408925"/>
              <a:ext cx="385600" cy="293625"/>
            </a:xfrm>
            <a:custGeom>
              <a:rect b="b" l="l" r="r" t="t"/>
              <a:pathLst>
                <a:path extrusionOk="0" h="11745" w="15424">
                  <a:moveTo>
                    <a:pt x="0" y="0"/>
                  </a:moveTo>
                  <a:cubicBezTo>
                    <a:pt x="2724" y="4847"/>
                    <a:pt x="6686" y="8879"/>
                    <a:pt x="11497" y="11744"/>
                  </a:cubicBezTo>
                  <a:cubicBezTo>
                    <a:pt x="14291" y="8596"/>
                    <a:pt x="15423" y="4351"/>
                    <a:pt x="1478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4" name="Google Shape;224;p19"/>
          <p:cNvGrpSpPr/>
          <p:nvPr/>
        </p:nvGrpSpPr>
        <p:grpSpPr>
          <a:xfrm rot="-5400000">
            <a:off x="-457762" y="4032513"/>
            <a:ext cx="1592725" cy="754900"/>
            <a:chOff x="5113525" y="1408925"/>
            <a:chExt cx="1592725" cy="754900"/>
          </a:xfrm>
        </p:grpSpPr>
        <p:sp>
          <p:nvSpPr>
            <p:cNvPr id="225" name="Google Shape;225;p19"/>
            <p:cNvSpPr/>
            <p:nvPr/>
          </p:nvSpPr>
          <p:spPr>
            <a:xfrm>
              <a:off x="5113525" y="1408925"/>
              <a:ext cx="1493675" cy="754900"/>
            </a:xfrm>
            <a:custGeom>
              <a:rect b="b" l="l" r="r" t="t"/>
              <a:pathLst>
                <a:path extrusionOk="0" h="30196" w="59747">
                  <a:moveTo>
                    <a:pt x="0" y="0"/>
                  </a:moveTo>
                  <a:lnTo>
                    <a:pt x="0" y="30139"/>
                  </a:lnTo>
                  <a:cubicBezTo>
                    <a:pt x="0" y="30178"/>
                    <a:pt x="76" y="30196"/>
                    <a:pt x="215" y="30196"/>
                  </a:cubicBezTo>
                  <a:cubicBezTo>
                    <a:pt x="1725" y="30196"/>
                    <a:pt x="10684" y="28099"/>
                    <a:pt x="11461" y="27839"/>
                  </a:cubicBezTo>
                  <a:cubicBezTo>
                    <a:pt x="15671" y="26495"/>
                    <a:pt x="19986" y="24762"/>
                    <a:pt x="23701" y="22286"/>
                  </a:cubicBezTo>
                  <a:cubicBezTo>
                    <a:pt x="28511" y="19138"/>
                    <a:pt x="33428" y="18076"/>
                    <a:pt x="39124" y="17829"/>
                  </a:cubicBezTo>
                  <a:cubicBezTo>
                    <a:pt x="45208" y="17546"/>
                    <a:pt x="51964" y="17546"/>
                    <a:pt x="57200" y="14008"/>
                  </a:cubicBezTo>
                  <a:cubicBezTo>
                    <a:pt x="58155" y="13372"/>
                    <a:pt x="59004" y="12593"/>
                    <a:pt x="59747" y="11744"/>
                  </a:cubicBezTo>
                  <a:cubicBezTo>
                    <a:pt x="54971" y="8879"/>
                    <a:pt x="51009" y="4847"/>
                    <a:pt x="4825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 name="Google Shape;226;p19"/>
            <p:cNvSpPr/>
            <p:nvPr/>
          </p:nvSpPr>
          <p:spPr>
            <a:xfrm>
              <a:off x="6320650" y="1408925"/>
              <a:ext cx="385600" cy="293625"/>
            </a:xfrm>
            <a:custGeom>
              <a:rect b="b" l="l" r="r" t="t"/>
              <a:pathLst>
                <a:path extrusionOk="0" h="11745" w="15424">
                  <a:moveTo>
                    <a:pt x="0" y="0"/>
                  </a:moveTo>
                  <a:cubicBezTo>
                    <a:pt x="2724" y="4847"/>
                    <a:pt x="6686" y="8879"/>
                    <a:pt x="11497" y="11744"/>
                  </a:cubicBezTo>
                  <a:cubicBezTo>
                    <a:pt x="14291" y="8596"/>
                    <a:pt x="15423" y="4351"/>
                    <a:pt x="1478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27" name="Google Shape;227;p19"/>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CUSTOM">
    <p:spTree>
      <p:nvGrpSpPr>
        <p:cNvPr id="228" name="Shape 228"/>
        <p:cNvGrpSpPr/>
        <p:nvPr/>
      </p:nvGrpSpPr>
      <p:grpSpPr>
        <a:xfrm>
          <a:off x="0" y="0"/>
          <a:ext cx="0" cy="0"/>
          <a:chOff x="0" y="0"/>
          <a:chExt cx="0" cy="0"/>
        </a:xfrm>
      </p:grpSpPr>
      <p:sp>
        <p:nvSpPr>
          <p:cNvPr id="229" name="Google Shape;229;p20"/>
          <p:cNvSpPr txBox="1"/>
          <p:nvPr>
            <p:ph type="title"/>
          </p:nvPr>
        </p:nvSpPr>
        <p:spPr>
          <a:xfrm>
            <a:off x="2412150" y="539496"/>
            <a:ext cx="4319700" cy="548700"/>
          </a:xfrm>
          <a:prstGeom prst="rect">
            <a:avLst/>
          </a:prstGeom>
        </p:spPr>
        <p:txBody>
          <a:bodyPr anchorCtr="0" anchor="t" bIns="91425" lIns="91425" spcFirstLastPara="1" rIns="91425" wrap="square" tIns="91425">
            <a:noAutofit/>
          </a:bodyPr>
          <a:lstStyle>
            <a:lvl1pPr lvl="0" algn="ctr">
              <a:spcBef>
                <a:spcPts val="0"/>
              </a:spcBef>
              <a:spcAft>
                <a:spcPts val="0"/>
              </a:spcAft>
              <a:buSzPts val="3000"/>
              <a:buNone/>
              <a:defRPr sz="3000"/>
            </a:lvl1pPr>
            <a:lvl2pPr lvl="1">
              <a:spcBef>
                <a:spcPts val="0"/>
              </a:spcBef>
              <a:spcAft>
                <a:spcPts val="0"/>
              </a:spcAft>
              <a:buSzPts val="2800"/>
              <a:buNone/>
              <a:defRPr>
                <a:latin typeface="Lato"/>
                <a:ea typeface="Lato"/>
                <a:cs typeface="Lato"/>
                <a:sym typeface="Lato"/>
              </a:defRPr>
            </a:lvl2pPr>
            <a:lvl3pPr lvl="2">
              <a:spcBef>
                <a:spcPts val="0"/>
              </a:spcBef>
              <a:spcAft>
                <a:spcPts val="0"/>
              </a:spcAft>
              <a:buSzPts val="2800"/>
              <a:buNone/>
              <a:defRPr>
                <a:latin typeface="Lato"/>
                <a:ea typeface="Lato"/>
                <a:cs typeface="Lato"/>
                <a:sym typeface="Lato"/>
              </a:defRPr>
            </a:lvl3pPr>
            <a:lvl4pPr lvl="3">
              <a:spcBef>
                <a:spcPts val="0"/>
              </a:spcBef>
              <a:spcAft>
                <a:spcPts val="0"/>
              </a:spcAft>
              <a:buSzPts val="2800"/>
              <a:buNone/>
              <a:defRPr>
                <a:latin typeface="Lato"/>
                <a:ea typeface="Lato"/>
                <a:cs typeface="Lato"/>
                <a:sym typeface="Lato"/>
              </a:defRPr>
            </a:lvl4pPr>
            <a:lvl5pPr lvl="4">
              <a:spcBef>
                <a:spcPts val="0"/>
              </a:spcBef>
              <a:spcAft>
                <a:spcPts val="0"/>
              </a:spcAft>
              <a:buSzPts val="2800"/>
              <a:buNone/>
              <a:defRPr>
                <a:latin typeface="Lato"/>
                <a:ea typeface="Lato"/>
                <a:cs typeface="Lato"/>
                <a:sym typeface="Lato"/>
              </a:defRPr>
            </a:lvl5pPr>
            <a:lvl6pPr lvl="5">
              <a:spcBef>
                <a:spcPts val="0"/>
              </a:spcBef>
              <a:spcAft>
                <a:spcPts val="0"/>
              </a:spcAft>
              <a:buSzPts val="2800"/>
              <a:buNone/>
              <a:defRPr>
                <a:latin typeface="Lato"/>
                <a:ea typeface="Lato"/>
                <a:cs typeface="Lato"/>
                <a:sym typeface="Lato"/>
              </a:defRPr>
            </a:lvl6pPr>
            <a:lvl7pPr lvl="6">
              <a:spcBef>
                <a:spcPts val="0"/>
              </a:spcBef>
              <a:spcAft>
                <a:spcPts val="0"/>
              </a:spcAft>
              <a:buSzPts val="2800"/>
              <a:buNone/>
              <a:defRPr>
                <a:latin typeface="Lato"/>
                <a:ea typeface="Lato"/>
                <a:cs typeface="Lato"/>
                <a:sym typeface="Lato"/>
              </a:defRPr>
            </a:lvl7pPr>
            <a:lvl8pPr lvl="7">
              <a:spcBef>
                <a:spcPts val="0"/>
              </a:spcBef>
              <a:spcAft>
                <a:spcPts val="0"/>
              </a:spcAft>
              <a:buSzPts val="2800"/>
              <a:buNone/>
              <a:defRPr>
                <a:latin typeface="Lato"/>
                <a:ea typeface="Lato"/>
                <a:cs typeface="Lato"/>
                <a:sym typeface="Lato"/>
              </a:defRPr>
            </a:lvl8pPr>
            <a:lvl9pPr lvl="8">
              <a:spcBef>
                <a:spcPts val="0"/>
              </a:spcBef>
              <a:spcAft>
                <a:spcPts val="0"/>
              </a:spcAft>
              <a:buSzPts val="2800"/>
              <a:buNone/>
              <a:defRPr>
                <a:latin typeface="Lato"/>
                <a:ea typeface="Lato"/>
                <a:cs typeface="Lato"/>
                <a:sym typeface="Lato"/>
              </a:defRPr>
            </a:lvl9pPr>
          </a:lstStyle>
          <a:p/>
        </p:txBody>
      </p:sp>
      <p:sp>
        <p:nvSpPr>
          <p:cNvPr id="230" name="Google Shape;230;p20"/>
          <p:cNvSpPr txBox="1"/>
          <p:nvPr>
            <p:ph idx="1" type="subTitle"/>
          </p:nvPr>
        </p:nvSpPr>
        <p:spPr>
          <a:xfrm>
            <a:off x="1097249" y="1496110"/>
            <a:ext cx="1579200" cy="7092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800"/>
              <a:buFont typeface="Playfair Display"/>
              <a:buNone/>
              <a:defRPr>
                <a:solidFill>
                  <a:schemeClr val="dk1"/>
                </a:solidFill>
                <a:latin typeface="Palanquin SemiBold"/>
                <a:ea typeface="Palanquin SemiBold"/>
                <a:cs typeface="Palanquin SemiBold"/>
                <a:sym typeface="Palanquin SemiBold"/>
              </a:defRPr>
            </a:lvl1pPr>
            <a:lvl2pPr lvl="1">
              <a:spcBef>
                <a:spcPts val="1600"/>
              </a:spcBef>
              <a:spcAft>
                <a:spcPts val="0"/>
              </a:spcAft>
              <a:buSzPts val="1400"/>
              <a:buNone/>
              <a:defRPr/>
            </a:lvl2pPr>
            <a:lvl3pPr lvl="2">
              <a:spcBef>
                <a:spcPts val="1600"/>
              </a:spcBef>
              <a:spcAft>
                <a:spcPts val="0"/>
              </a:spcAft>
              <a:buSzPts val="1400"/>
              <a:buNone/>
              <a:defRPr/>
            </a:lvl3pPr>
            <a:lvl4pPr lvl="3">
              <a:spcBef>
                <a:spcPts val="1600"/>
              </a:spcBef>
              <a:spcAft>
                <a:spcPts val="0"/>
              </a:spcAft>
              <a:buSzPts val="1400"/>
              <a:buNone/>
              <a:defRPr/>
            </a:lvl4pPr>
            <a:lvl5pPr lvl="4">
              <a:spcBef>
                <a:spcPts val="1600"/>
              </a:spcBef>
              <a:spcAft>
                <a:spcPts val="0"/>
              </a:spcAft>
              <a:buSzPts val="1400"/>
              <a:buNone/>
              <a:defRPr/>
            </a:lvl5pPr>
            <a:lvl6pPr lvl="5">
              <a:spcBef>
                <a:spcPts val="1600"/>
              </a:spcBef>
              <a:spcAft>
                <a:spcPts val="0"/>
              </a:spcAft>
              <a:buSzPts val="1400"/>
              <a:buNone/>
              <a:defRPr/>
            </a:lvl6pPr>
            <a:lvl7pPr lvl="6">
              <a:spcBef>
                <a:spcPts val="1600"/>
              </a:spcBef>
              <a:spcAft>
                <a:spcPts val="0"/>
              </a:spcAft>
              <a:buSzPts val="1400"/>
              <a:buNone/>
              <a:defRPr/>
            </a:lvl7pPr>
            <a:lvl8pPr lvl="7">
              <a:spcBef>
                <a:spcPts val="1600"/>
              </a:spcBef>
              <a:spcAft>
                <a:spcPts val="0"/>
              </a:spcAft>
              <a:buSzPts val="1400"/>
              <a:buNone/>
              <a:defRPr/>
            </a:lvl8pPr>
            <a:lvl9pPr lvl="8">
              <a:spcBef>
                <a:spcPts val="1600"/>
              </a:spcBef>
              <a:spcAft>
                <a:spcPts val="1600"/>
              </a:spcAft>
              <a:buSzPts val="1400"/>
              <a:buNone/>
              <a:defRPr/>
            </a:lvl9pPr>
          </a:lstStyle>
          <a:p/>
        </p:txBody>
      </p:sp>
      <p:sp>
        <p:nvSpPr>
          <p:cNvPr id="231" name="Google Shape;231;p20"/>
          <p:cNvSpPr txBox="1"/>
          <p:nvPr>
            <p:ph idx="2" type="subTitle"/>
          </p:nvPr>
        </p:nvSpPr>
        <p:spPr>
          <a:xfrm>
            <a:off x="716250" y="2185660"/>
            <a:ext cx="2130600" cy="7092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400"/>
              <a:buNone/>
              <a:defRPr sz="1400">
                <a:solidFill>
                  <a:schemeClr val="dk1"/>
                </a:solidFill>
              </a:defRPr>
            </a:lvl1pPr>
            <a:lvl2pPr lvl="1">
              <a:spcBef>
                <a:spcPts val="1600"/>
              </a:spcBef>
              <a:spcAft>
                <a:spcPts val="0"/>
              </a:spcAft>
              <a:buSzPts val="1400"/>
              <a:buNone/>
              <a:defRPr/>
            </a:lvl2pPr>
            <a:lvl3pPr lvl="2">
              <a:spcBef>
                <a:spcPts val="1600"/>
              </a:spcBef>
              <a:spcAft>
                <a:spcPts val="0"/>
              </a:spcAft>
              <a:buSzPts val="1400"/>
              <a:buNone/>
              <a:defRPr/>
            </a:lvl3pPr>
            <a:lvl4pPr lvl="3">
              <a:spcBef>
                <a:spcPts val="1600"/>
              </a:spcBef>
              <a:spcAft>
                <a:spcPts val="0"/>
              </a:spcAft>
              <a:buSzPts val="1400"/>
              <a:buNone/>
              <a:defRPr/>
            </a:lvl4pPr>
            <a:lvl5pPr lvl="4">
              <a:spcBef>
                <a:spcPts val="1600"/>
              </a:spcBef>
              <a:spcAft>
                <a:spcPts val="0"/>
              </a:spcAft>
              <a:buSzPts val="1400"/>
              <a:buNone/>
              <a:defRPr/>
            </a:lvl5pPr>
            <a:lvl6pPr lvl="5">
              <a:spcBef>
                <a:spcPts val="1600"/>
              </a:spcBef>
              <a:spcAft>
                <a:spcPts val="0"/>
              </a:spcAft>
              <a:buSzPts val="1400"/>
              <a:buNone/>
              <a:defRPr/>
            </a:lvl6pPr>
            <a:lvl7pPr lvl="6">
              <a:spcBef>
                <a:spcPts val="1600"/>
              </a:spcBef>
              <a:spcAft>
                <a:spcPts val="0"/>
              </a:spcAft>
              <a:buSzPts val="1400"/>
              <a:buNone/>
              <a:defRPr/>
            </a:lvl7pPr>
            <a:lvl8pPr lvl="7">
              <a:spcBef>
                <a:spcPts val="1600"/>
              </a:spcBef>
              <a:spcAft>
                <a:spcPts val="0"/>
              </a:spcAft>
              <a:buSzPts val="1400"/>
              <a:buNone/>
              <a:defRPr/>
            </a:lvl8pPr>
            <a:lvl9pPr lvl="8">
              <a:spcBef>
                <a:spcPts val="1600"/>
              </a:spcBef>
              <a:spcAft>
                <a:spcPts val="1600"/>
              </a:spcAft>
              <a:buSzPts val="1400"/>
              <a:buNone/>
              <a:defRPr/>
            </a:lvl9pPr>
          </a:lstStyle>
          <a:p/>
        </p:txBody>
      </p:sp>
      <p:sp>
        <p:nvSpPr>
          <p:cNvPr id="232" name="Google Shape;232;p20"/>
          <p:cNvSpPr txBox="1"/>
          <p:nvPr>
            <p:ph idx="3" type="subTitle"/>
          </p:nvPr>
        </p:nvSpPr>
        <p:spPr>
          <a:xfrm>
            <a:off x="6661463" y="1496110"/>
            <a:ext cx="1581900" cy="709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800"/>
              <a:buFont typeface="Playfair Display"/>
              <a:buNone/>
              <a:defRPr>
                <a:solidFill>
                  <a:schemeClr val="dk1"/>
                </a:solidFill>
                <a:latin typeface="Palanquin SemiBold"/>
                <a:ea typeface="Palanquin SemiBold"/>
                <a:cs typeface="Palanquin SemiBold"/>
                <a:sym typeface="Palanquin SemiBold"/>
              </a:defRPr>
            </a:lvl1pPr>
            <a:lvl2pPr lvl="1" rtl="0">
              <a:spcBef>
                <a:spcPts val="160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p:txBody>
      </p:sp>
      <p:sp>
        <p:nvSpPr>
          <p:cNvPr id="233" name="Google Shape;233;p20"/>
          <p:cNvSpPr txBox="1"/>
          <p:nvPr>
            <p:ph idx="4" type="subTitle"/>
          </p:nvPr>
        </p:nvSpPr>
        <p:spPr>
          <a:xfrm>
            <a:off x="6297150" y="2185660"/>
            <a:ext cx="2130600" cy="709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solidFill>
                  <a:schemeClr val="dk1"/>
                </a:solidFill>
              </a:defRPr>
            </a:lvl1pPr>
            <a:lvl2pPr lvl="1" rtl="0">
              <a:spcBef>
                <a:spcPts val="160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p:txBody>
      </p:sp>
      <p:sp>
        <p:nvSpPr>
          <p:cNvPr id="234" name="Google Shape;234;p20"/>
          <p:cNvSpPr txBox="1"/>
          <p:nvPr>
            <p:ph idx="5" type="subTitle"/>
          </p:nvPr>
        </p:nvSpPr>
        <p:spPr>
          <a:xfrm>
            <a:off x="1097250" y="3200920"/>
            <a:ext cx="1194900" cy="709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800"/>
              <a:buFont typeface="Playfair Display"/>
              <a:buNone/>
              <a:defRPr>
                <a:solidFill>
                  <a:schemeClr val="dk1"/>
                </a:solidFill>
                <a:latin typeface="Palanquin SemiBold"/>
                <a:ea typeface="Palanquin SemiBold"/>
                <a:cs typeface="Palanquin SemiBold"/>
                <a:sym typeface="Palanquin SemiBold"/>
              </a:defRPr>
            </a:lvl1pPr>
            <a:lvl2pPr lvl="1" rtl="0">
              <a:spcBef>
                <a:spcPts val="160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p:txBody>
      </p:sp>
      <p:sp>
        <p:nvSpPr>
          <p:cNvPr id="235" name="Google Shape;235;p20"/>
          <p:cNvSpPr txBox="1"/>
          <p:nvPr>
            <p:ph idx="6" type="subTitle"/>
          </p:nvPr>
        </p:nvSpPr>
        <p:spPr>
          <a:xfrm>
            <a:off x="716250" y="3888622"/>
            <a:ext cx="2130600" cy="709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solidFill>
                  <a:schemeClr val="dk1"/>
                </a:solidFill>
              </a:defRPr>
            </a:lvl1pPr>
            <a:lvl2pPr lvl="1" rtl="0">
              <a:spcBef>
                <a:spcPts val="160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p:txBody>
      </p:sp>
      <p:sp>
        <p:nvSpPr>
          <p:cNvPr id="236" name="Google Shape;236;p20"/>
          <p:cNvSpPr txBox="1"/>
          <p:nvPr>
            <p:ph idx="7" type="subTitle"/>
          </p:nvPr>
        </p:nvSpPr>
        <p:spPr>
          <a:xfrm>
            <a:off x="6661463" y="3200920"/>
            <a:ext cx="1581900" cy="709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800"/>
              <a:buFont typeface="Playfair Display"/>
              <a:buNone/>
              <a:defRPr>
                <a:solidFill>
                  <a:schemeClr val="dk1"/>
                </a:solidFill>
                <a:latin typeface="Palanquin SemiBold"/>
                <a:ea typeface="Palanquin SemiBold"/>
                <a:cs typeface="Palanquin SemiBold"/>
                <a:sym typeface="Palanquin SemiBold"/>
              </a:defRPr>
            </a:lvl1pPr>
            <a:lvl2pPr lvl="1" rtl="0">
              <a:spcBef>
                <a:spcPts val="160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p:txBody>
      </p:sp>
      <p:sp>
        <p:nvSpPr>
          <p:cNvPr id="237" name="Google Shape;237;p20"/>
          <p:cNvSpPr txBox="1"/>
          <p:nvPr>
            <p:ph idx="8" type="subTitle"/>
          </p:nvPr>
        </p:nvSpPr>
        <p:spPr>
          <a:xfrm>
            <a:off x="6297150" y="3888622"/>
            <a:ext cx="2130600" cy="709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solidFill>
                  <a:schemeClr val="dk1"/>
                </a:solidFill>
              </a:defRPr>
            </a:lvl1pPr>
            <a:lvl2pPr lvl="1" rtl="0">
              <a:spcBef>
                <a:spcPts val="160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p:txBody>
      </p:sp>
      <p:sp>
        <p:nvSpPr>
          <p:cNvPr id="238" name="Google Shape;238;p20"/>
          <p:cNvSpPr txBox="1"/>
          <p:nvPr>
            <p:ph hasCustomPrompt="1" idx="9" type="title"/>
          </p:nvPr>
        </p:nvSpPr>
        <p:spPr>
          <a:xfrm>
            <a:off x="716250" y="1481479"/>
            <a:ext cx="466200" cy="474000"/>
          </a:xfrm>
          <a:prstGeom prst="rect">
            <a:avLst/>
          </a:prstGeom>
        </p:spPr>
        <p:txBody>
          <a:bodyPr anchorCtr="0" anchor="b" bIns="91425" lIns="91425" spcFirstLastPara="1" rIns="91425" wrap="square" tIns="91425">
            <a:noAutofit/>
          </a:bodyPr>
          <a:lstStyle>
            <a:lvl1pPr lvl="0" rtl="0">
              <a:spcBef>
                <a:spcPts val="0"/>
              </a:spcBef>
              <a:spcAft>
                <a:spcPts val="0"/>
              </a:spcAft>
              <a:buSzPts val="3000"/>
              <a:buNone/>
              <a:defRPr sz="1800">
                <a:solidFill>
                  <a:schemeClr val="dk1"/>
                </a:solidFill>
              </a:defRPr>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a:r>
              <a:t>xx%</a:t>
            </a:r>
          </a:p>
        </p:txBody>
      </p:sp>
      <p:sp>
        <p:nvSpPr>
          <p:cNvPr id="239" name="Google Shape;239;p20"/>
          <p:cNvSpPr txBox="1"/>
          <p:nvPr>
            <p:ph hasCustomPrompt="1" idx="13" type="title"/>
          </p:nvPr>
        </p:nvSpPr>
        <p:spPr>
          <a:xfrm>
            <a:off x="6297150" y="1481471"/>
            <a:ext cx="465300" cy="474000"/>
          </a:xfrm>
          <a:prstGeom prst="rect">
            <a:avLst/>
          </a:prstGeom>
        </p:spPr>
        <p:txBody>
          <a:bodyPr anchorCtr="0" anchor="b" bIns="91425" lIns="91425" spcFirstLastPara="1" rIns="91425" wrap="square" tIns="91425">
            <a:noAutofit/>
          </a:bodyPr>
          <a:lstStyle>
            <a:lvl1pPr lvl="0" rtl="0">
              <a:spcBef>
                <a:spcPts val="0"/>
              </a:spcBef>
              <a:spcAft>
                <a:spcPts val="0"/>
              </a:spcAft>
              <a:buSzPts val="3000"/>
              <a:buNone/>
              <a:defRPr sz="1800">
                <a:solidFill>
                  <a:schemeClr val="dk1"/>
                </a:solidFill>
              </a:defRPr>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a:r>
              <a:t>xx%</a:t>
            </a:r>
          </a:p>
        </p:txBody>
      </p:sp>
      <p:sp>
        <p:nvSpPr>
          <p:cNvPr id="240" name="Google Shape;240;p20"/>
          <p:cNvSpPr txBox="1"/>
          <p:nvPr>
            <p:ph hasCustomPrompt="1" idx="14" type="title"/>
          </p:nvPr>
        </p:nvSpPr>
        <p:spPr>
          <a:xfrm>
            <a:off x="716250" y="3185876"/>
            <a:ext cx="466200" cy="474000"/>
          </a:xfrm>
          <a:prstGeom prst="rect">
            <a:avLst/>
          </a:prstGeom>
        </p:spPr>
        <p:txBody>
          <a:bodyPr anchorCtr="0" anchor="b" bIns="91425" lIns="91425" spcFirstLastPara="1" rIns="91425" wrap="square" tIns="91425">
            <a:noAutofit/>
          </a:bodyPr>
          <a:lstStyle>
            <a:lvl1pPr lvl="0" rtl="0">
              <a:spcBef>
                <a:spcPts val="0"/>
              </a:spcBef>
              <a:spcAft>
                <a:spcPts val="0"/>
              </a:spcAft>
              <a:buSzPts val="3000"/>
              <a:buNone/>
              <a:defRPr sz="1800">
                <a:solidFill>
                  <a:schemeClr val="dk1"/>
                </a:solidFill>
              </a:defRPr>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a:r>
              <a:t>xx%</a:t>
            </a:r>
          </a:p>
        </p:txBody>
      </p:sp>
      <p:sp>
        <p:nvSpPr>
          <p:cNvPr id="241" name="Google Shape;241;p20"/>
          <p:cNvSpPr txBox="1"/>
          <p:nvPr>
            <p:ph hasCustomPrompt="1" idx="15" type="title"/>
          </p:nvPr>
        </p:nvSpPr>
        <p:spPr>
          <a:xfrm>
            <a:off x="6297150" y="3185870"/>
            <a:ext cx="465300" cy="474000"/>
          </a:xfrm>
          <a:prstGeom prst="rect">
            <a:avLst/>
          </a:prstGeom>
        </p:spPr>
        <p:txBody>
          <a:bodyPr anchorCtr="0" anchor="b" bIns="91425" lIns="91425" spcFirstLastPara="1" rIns="91425" wrap="square" tIns="91425">
            <a:noAutofit/>
          </a:bodyPr>
          <a:lstStyle>
            <a:lvl1pPr lvl="0" rtl="0">
              <a:spcBef>
                <a:spcPts val="0"/>
              </a:spcBef>
              <a:spcAft>
                <a:spcPts val="0"/>
              </a:spcAft>
              <a:buSzPts val="3000"/>
              <a:buNone/>
              <a:defRPr sz="1800">
                <a:solidFill>
                  <a:schemeClr val="dk1"/>
                </a:solidFill>
              </a:defRPr>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a:r>
              <a:t>xx%</a:t>
            </a:r>
          </a:p>
        </p:txBody>
      </p:sp>
      <p:sp>
        <p:nvSpPr>
          <p:cNvPr id="242" name="Google Shape;242;p20"/>
          <p:cNvSpPr/>
          <p:nvPr/>
        </p:nvSpPr>
        <p:spPr>
          <a:xfrm>
            <a:off x="8204100" y="-100825"/>
            <a:ext cx="1009050" cy="527050"/>
          </a:xfrm>
          <a:custGeom>
            <a:rect b="b" l="l" r="r" t="t"/>
            <a:pathLst>
              <a:path extrusionOk="0" h="21082" w="40362">
                <a:moveTo>
                  <a:pt x="0" y="0"/>
                </a:moveTo>
                <a:cubicBezTo>
                  <a:pt x="602" y="1486"/>
                  <a:pt x="1274" y="2901"/>
                  <a:pt x="2052" y="4280"/>
                </a:cubicBezTo>
                <a:lnTo>
                  <a:pt x="16874" y="4280"/>
                </a:lnTo>
                <a:cubicBezTo>
                  <a:pt x="17510" y="8631"/>
                  <a:pt x="16378" y="12876"/>
                  <a:pt x="13549" y="16024"/>
                </a:cubicBezTo>
                <a:cubicBezTo>
                  <a:pt x="16838" y="18005"/>
                  <a:pt x="20446" y="19350"/>
                  <a:pt x="24161" y="20057"/>
                </a:cubicBezTo>
                <a:cubicBezTo>
                  <a:pt x="28167" y="20832"/>
                  <a:pt x="32294" y="21082"/>
                  <a:pt x="36390" y="21082"/>
                </a:cubicBezTo>
                <a:cubicBezTo>
                  <a:pt x="37719" y="21082"/>
                  <a:pt x="39045" y="21055"/>
                  <a:pt x="40362" y="21012"/>
                </a:cubicBezTo>
                <a:lnTo>
                  <a:pt x="40362" y="0"/>
                </a:lnTo>
                <a:close/>
              </a:path>
            </a:pathLst>
          </a:custGeom>
          <a:solidFill>
            <a:srgbClr val="CAD5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 name="Google Shape;243;p20"/>
          <p:cNvSpPr/>
          <p:nvPr/>
        </p:nvSpPr>
        <p:spPr>
          <a:xfrm>
            <a:off x="8256275" y="6175"/>
            <a:ext cx="385600" cy="293625"/>
          </a:xfrm>
          <a:custGeom>
            <a:rect b="b" l="l" r="r" t="t"/>
            <a:pathLst>
              <a:path extrusionOk="0" h="11745" w="15424">
                <a:moveTo>
                  <a:pt x="0" y="0"/>
                </a:moveTo>
                <a:cubicBezTo>
                  <a:pt x="2724" y="4847"/>
                  <a:pt x="6686" y="8879"/>
                  <a:pt x="11497" y="11744"/>
                </a:cubicBezTo>
                <a:cubicBezTo>
                  <a:pt x="14291" y="8596"/>
                  <a:pt x="15423" y="4351"/>
                  <a:pt x="14787" y="0"/>
                </a:cubicBezTo>
                <a:close/>
              </a:path>
            </a:pathLst>
          </a:custGeom>
          <a:solidFill>
            <a:srgbClr val="FEF4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 name="Google Shape;244;p20"/>
          <p:cNvSpPr/>
          <p:nvPr/>
        </p:nvSpPr>
        <p:spPr>
          <a:xfrm>
            <a:off x="-589400" y="-708725"/>
            <a:ext cx="1200975" cy="2428325"/>
          </a:xfrm>
          <a:custGeom>
            <a:rect b="b" l="l" r="r" t="t"/>
            <a:pathLst>
              <a:path extrusionOk="0" h="97133" w="48039">
                <a:moveTo>
                  <a:pt x="429" y="0"/>
                </a:moveTo>
                <a:cubicBezTo>
                  <a:pt x="160" y="0"/>
                  <a:pt x="1" y="52"/>
                  <a:pt x="1" y="173"/>
                </a:cubicBezTo>
                <a:cubicBezTo>
                  <a:pt x="1" y="633"/>
                  <a:pt x="72" y="62077"/>
                  <a:pt x="72" y="90447"/>
                </a:cubicBezTo>
                <a:cubicBezTo>
                  <a:pt x="5166" y="92004"/>
                  <a:pt x="10578" y="94161"/>
                  <a:pt x="14929" y="97133"/>
                </a:cubicBezTo>
                <a:cubicBezTo>
                  <a:pt x="32085" y="84115"/>
                  <a:pt x="48039" y="60875"/>
                  <a:pt x="31413" y="41278"/>
                </a:cubicBezTo>
                <a:cubicBezTo>
                  <a:pt x="28052" y="37281"/>
                  <a:pt x="24055" y="33885"/>
                  <a:pt x="21119" y="29604"/>
                </a:cubicBezTo>
                <a:cubicBezTo>
                  <a:pt x="18218" y="25324"/>
                  <a:pt x="17263" y="20372"/>
                  <a:pt x="16450" y="15384"/>
                </a:cubicBezTo>
                <a:cubicBezTo>
                  <a:pt x="15919" y="12201"/>
                  <a:pt x="15282" y="8982"/>
                  <a:pt x="13584" y="6258"/>
                </a:cubicBezTo>
                <a:cubicBezTo>
                  <a:pt x="11851" y="3463"/>
                  <a:pt x="9623" y="2367"/>
                  <a:pt x="6616" y="1482"/>
                </a:cubicBezTo>
                <a:cubicBezTo>
                  <a:pt x="6024" y="1334"/>
                  <a:pt x="1800" y="0"/>
                  <a:pt x="429" y="0"/>
                </a:cubicBezTo>
                <a:close/>
              </a:path>
            </a:pathLst>
          </a:custGeom>
          <a:solidFill>
            <a:srgbClr val="FFA8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 name="Google Shape;245;p20"/>
          <p:cNvSpPr/>
          <p:nvPr/>
        </p:nvSpPr>
        <p:spPr>
          <a:xfrm>
            <a:off x="-590275" y="1550675"/>
            <a:ext cx="374100" cy="365975"/>
          </a:xfrm>
          <a:custGeom>
            <a:rect b="b" l="l" r="r" t="t"/>
            <a:pathLst>
              <a:path extrusionOk="0" h="14639" w="14964">
                <a:moveTo>
                  <a:pt x="1" y="0"/>
                </a:moveTo>
                <a:lnTo>
                  <a:pt x="1" y="14539"/>
                </a:lnTo>
                <a:cubicBezTo>
                  <a:pt x="1" y="14607"/>
                  <a:pt x="63" y="14639"/>
                  <a:pt x="178" y="14639"/>
                </a:cubicBezTo>
                <a:cubicBezTo>
                  <a:pt x="1427" y="14639"/>
                  <a:pt x="8883" y="10907"/>
                  <a:pt x="9304" y="10648"/>
                </a:cubicBezTo>
                <a:cubicBezTo>
                  <a:pt x="11179" y="9481"/>
                  <a:pt x="13054" y="8172"/>
                  <a:pt x="14964" y="6757"/>
                </a:cubicBezTo>
                <a:cubicBezTo>
                  <a:pt x="10577" y="3785"/>
                  <a:pt x="5094" y="1557"/>
                  <a:pt x="1" y="0"/>
                </a:cubicBezTo>
                <a:close/>
              </a:path>
            </a:pathLst>
          </a:custGeom>
          <a:solidFill>
            <a:srgbClr val="FEF4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 name="Google Shape;246;p20"/>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20" name="Shape 20"/>
        <p:cNvGrpSpPr/>
        <p:nvPr/>
      </p:nvGrpSpPr>
      <p:grpSpPr>
        <a:xfrm>
          <a:off x="0" y="0"/>
          <a:ext cx="0" cy="0"/>
          <a:chOff x="0" y="0"/>
          <a:chExt cx="0" cy="0"/>
        </a:xfrm>
      </p:grpSpPr>
      <p:sp>
        <p:nvSpPr>
          <p:cNvPr id="21" name="Google Shape;21;p3"/>
          <p:cNvSpPr txBox="1"/>
          <p:nvPr>
            <p:ph type="title"/>
          </p:nvPr>
        </p:nvSpPr>
        <p:spPr>
          <a:xfrm>
            <a:off x="5158350" y="2031552"/>
            <a:ext cx="3269400" cy="841800"/>
          </a:xfrm>
          <a:prstGeom prst="rect">
            <a:avLst/>
          </a:prstGeom>
        </p:spPr>
        <p:txBody>
          <a:bodyPr anchorCtr="0" anchor="ctr" bIns="91425" lIns="91425" spcFirstLastPara="1" rIns="91425" wrap="square" tIns="91425">
            <a:noAutofit/>
          </a:bodyPr>
          <a:lstStyle>
            <a:lvl1pPr lvl="0">
              <a:spcBef>
                <a:spcPts val="0"/>
              </a:spcBef>
              <a:spcAft>
                <a:spcPts val="0"/>
              </a:spcAft>
              <a:buSzPts val="3600"/>
              <a:buNone/>
              <a:defRPr sz="38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22" name="Google Shape;22;p3"/>
          <p:cNvSpPr txBox="1"/>
          <p:nvPr>
            <p:ph hasCustomPrompt="1" idx="2" type="title"/>
          </p:nvPr>
        </p:nvSpPr>
        <p:spPr>
          <a:xfrm>
            <a:off x="5158350" y="543200"/>
            <a:ext cx="3269400" cy="1508700"/>
          </a:xfrm>
          <a:prstGeom prst="rect">
            <a:avLst/>
          </a:prstGeom>
        </p:spPr>
        <p:txBody>
          <a:bodyPr anchorCtr="0" anchor="ctr" bIns="91425" lIns="91425" spcFirstLastPara="1" rIns="91425" wrap="square" tIns="91425">
            <a:noAutofit/>
          </a:bodyPr>
          <a:lstStyle>
            <a:lvl1pPr lvl="0" rtl="0">
              <a:spcBef>
                <a:spcPts val="0"/>
              </a:spcBef>
              <a:spcAft>
                <a:spcPts val="0"/>
              </a:spcAft>
              <a:buSzPts val="12000"/>
              <a:buNone/>
              <a:defRPr sz="11800"/>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
        <p:nvSpPr>
          <p:cNvPr id="23" name="Google Shape;23;p3"/>
          <p:cNvSpPr/>
          <p:nvPr/>
        </p:nvSpPr>
        <p:spPr>
          <a:xfrm flipH="1" rot="10800000">
            <a:off x="7517437" y="4250066"/>
            <a:ext cx="503166" cy="909647"/>
          </a:xfrm>
          <a:custGeom>
            <a:rect b="b" l="l" r="r" t="t"/>
            <a:pathLst>
              <a:path extrusionOk="0" h="45471" w="25152">
                <a:moveTo>
                  <a:pt x="1" y="0"/>
                </a:moveTo>
                <a:lnTo>
                  <a:pt x="1" y="40574"/>
                </a:lnTo>
                <a:cubicBezTo>
                  <a:pt x="1" y="41777"/>
                  <a:pt x="2795" y="44005"/>
                  <a:pt x="3644" y="44571"/>
                </a:cubicBezTo>
                <a:cubicBezTo>
                  <a:pt x="4616" y="45195"/>
                  <a:pt x="5603" y="45471"/>
                  <a:pt x="6563" y="45471"/>
                </a:cubicBezTo>
                <a:cubicBezTo>
                  <a:pt x="8818" y="45471"/>
                  <a:pt x="10921" y="43946"/>
                  <a:pt x="12311" y="41812"/>
                </a:cubicBezTo>
                <a:cubicBezTo>
                  <a:pt x="14716" y="38027"/>
                  <a:pt x="16980" y="33641"/>
                  <a:pt x="20199" y="30316"/>
                </a:cubicBezTo>
                <a:cubicBezTo>
                  <a:pt x="20482" y="29997"/>
                  <a:pt x="20800" y="29679"/>
                  <a:pt x="21154" y="29396"/>
                </a:cubicBezTo>
                <a:cubicBezTo>
                  <a:pt x="21826" y="23665"/>
                  <a:pt x="24727" y="18289"/>
                  <a:pt x="24939" y="12487"/>
                </a:cubicBezTo>
                <a:cubicBezTo>
                  <a:pt x="25151" y="7960"/>
                  <a:pt x="23560" y="3573"/>
                  <a:pt x="20871" y="0"/>
                </a:cubicBezTo>
                <a:close/>
              </a:path>
            </a:pathLst>
          </a:custGeom>
          <a:solidFill>
            <a:srgbClr val="FFA8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3"/>
          <p:cNvSpPr/>
          <p:nvPr/>
        </p:nvSpPr>
        <p:spPr>
          <a:xfrm flipH="1" rot="10800000">
            <a:off x="7929992" y="4571627"/>
            <a:ext cx="439470" cy="594449"/>
          </a:xfrm>
          <a:custGeom>
            <a:rect b="b" l="l" r="r" t="t"/>
            <a:pathLst>
              <a:path extrusionOk="0" h="29715" w="21968">
                <a:moveTo>
                  <a:pt x="1" y="0"/>
                </a:moveTo>
                <a:cubicBezTo>
                  <a:pt x="2689" y="3573"/>
                  <a:pt x="4528" y="8278"/>
                  <a:pt x="4352" y="12841"/>
                </a:cubicBezTo>
                <a:cubicBezTo>
                  <a:pt x="4104" y="18607"/>
                  <a:pt x="1203" y="23983"/>
                  <a:pt x="531" y="29714"/>
                </a:cubicBezTo>
                <a:cubicBezTo>
                  <a:pt x="4245" y="26354"/>
                  <a:pt x="9021" y="24443"/>
                  <a:pt x="13124" y="21613"/>
                </a:cubicBezTo>
                <a:cubicBezTo>
                  <a:pt x="16308" y="19385"/>
                  <a:pt x="18713" y="16237"/>
                  <a:pt x="20093" y="12593"/>
                </a:cubicBezTo>
                <a:cubicBezTo>
                  <a:pt x="20517" y="11355"/>
                  <a:pt x="21968" y="318"/>
                  <a:pt x="19881" y="318"/>
                </a:cubicBezTo>
                <a:cubicBezTo>
                  <a:pt x="19881" y="318"/>
                  <a:pt x="9905" y="0"/>
                  <a:pt x="1" y="0"/>
                </a:cubicBezTo>
                <a:close/>
              </a:path>
            </a:pathLst>
          </a:custGeom>
          <a:solidFill>
            <a:srgbClr val="FEF4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3"/>
          <p:cNvSpPr/>
          <p:nvPr/>
        </p:nvSpPr>
        <p:spPr>
          <a:xfrm flipH="1" rot="10800000">
            <a:off x="6962268" y="4226313"/>
            <a:ext cx="434529" cy="276729"/>
          </a:xfrm>
          <a:custGeom>
            <a:rect b="b" l="l" r="r" t="t"/>
            <a:pathLst>
              <a:path extrusionOk="0" h="13833" w="21721">
                <a:moveTo>
                  <a:pt x="1" y="1"/>
                </a:moveTo>
                <a:cubicBezTo>
                  <a:pt x="2159" y="4352"/>
                  <a:pt x="5519" y="7995"/>
                  <a:pt x="9729" y="10472"/>
                </a:cubicBezTo>
                <a:cubicBezTo>
                  <a:pt x="13125" y="12382"/>
                  <a:pt x="16945" y="13549"/>
                  <a:pt x="20872" y="13797"/>
                </a:cubicBezTo>
                <a:lnTo>
                  <a:pt x="21720" y="13832"/>
                </a:lnTo>
                <a:cubicBezTo>
                  <a:pt x="21438" y="13408"/>
                  <a:pt x="21119" y="12983"/>
                  <a:pt x="20801" y="12594"/>
                </a:cubicBezTo>
                <a:cubicBezTo>
                  <a:pt x="15495" y="5873"/>
                  <a:pt x="8066" y="1911"/>
                  <a:pt x="1" y="1"/>
                </a:cubicBezTo>
                <a:close/>
              </a:path>
            </a:pathLst>
          </a:custGeom>
          <a:solidFill>
            <a:srgbClr val="FEF4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3"/>
          <p:cNvSpPr/>
          <p:nvPr/>
        </p:nvSpPr>
        <p:spPr>
          <a:xfrm flipH="1" rot="10800000">
            <a:off x="6892931" y="4769795"/>
            <a:ext cx="322701" cy="457154"/>
          </a:xfrm>
          <a:custGeom>
            <a:rect b="b" l="l" r="r" t="t"/>
            <a:pathLst>
              <a:path extrusionOk="0" h="22852" w="16131">
                <a:moveTo>
                  <a:pt x="6615" y="1"/>
                </a:moveTo>
                <a:cubicBezTo>
                  <a:pt x="5483" y="1628"/>
                  <a:pt x="4528" y="3361"/>
                  <a:pt x="3715" y="5165"/>
                </a:cubicBezTo>
                <a:cubicBezTo>
                  <a:pt x="1203" y="10719"/>
                  <a:pt x="0" y="16768"/>
                  <a:pt x="213" y="22852"/>
                </a:cubicBezTo>
                <a:cubicBezTo>
                  <a:pt x="3325" y="21968"/>
                  <a:pt x="6155" y="20447"/>
                  <a:pt x="8632" y="18395"/>
                </a:cubicBezTo>
                <a:cubicBezTo>
                  <a:pt x="12169" y="15424"/>
                  <a:pt x="16131" y="8596"/>
                  <a:pt x="12452" y="4316"/>
                </a:cubicBezTo>
                <a:cubicBezTo>
                  <a:pt x="10825" y="2477"/>
                  <a:pt x="8844" y="1026"/>
                  <a:pt x="661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3"/>
          <p:cNvSpPr/>
          <p:nvPr/>
        </p:nvSpPr>
        <p:spPr>
          <a:xfrm flipH="1" rot="10800000">
            <a:off x="7857115" y="4285154"/>
            <a:ext cx="1314088" cy="954519"/>
          </a:xfrm>
          <a:custGeom>
            <a:rect b="b" l="l" r="r" t="t"/>
            <a:pathLst>
              <a:path extrusionOk="0" h="47714" w="65688">
                <a:moveTo>
                  <a:pt x="65300" y="0"/>
                </a:moveTo>
                <a:lnTo>
                  <a:pt x="0" y="36"/>
                </a:lnTo>
                <a:lnTo>
                  <a:pt x="0" y="36"/>
                </a:lnTo>
                <a:cubicBezTo>
                  <a:pt x="531" y="36"/>
                  <a:pt x="1663" y="1486"/>
                  <a:pt x="1981" y="1804"/>
                </a:cubicBezTo>
                <a:cubicBezTo>
                  <a:pt x="2653" y="2476"/>
                  <a:pt x="3290" y="3219"/>
                  <a:pt x="3891" y="3997"/>
                </a:cubicBezTo>
                <a:lnTo>
                  <a:pt x="23524" y="3997"/>
                </a:lnTo>
                <a:cubicBezTo>
                  <a:pt x="25611" y="3997"/>
                  <a:pt x="24160" y="14999"/>
                  <a:pt x="23736" y="16272"/>
                </a:cubicBezTo>
                <a:cubicBezTo>
                  <a:pt x="22356" y="19916"/>
                  <a:pt x="19951" y="23064"/>
                  <a:pt x="16767" y="25292"/>
                </a:cubicBezTo>
                <a:cubicBezTo>
                  <a:pt x="12664" y="28122"/>
                  <a:pt x="7888" y="30033"/>
                  <a:pt x="4139" y="33393"/>
                </a:cubicBezTo>
                <a:cubicBezTo>
                  <a:pt x="4139" y="33570"/>
                  <a:pt x="4103" y="33782"/>
                  <a:pt x="4068" y="33959"/>
                </a:cubicBezTo>
                <a:cubicBezTo>
                  <a:pt x="3431" y="41175"/>
                  <a:pt x="7464" y="47260"/>
                  <a:pt x="14999" y="47684"/>
                </a:cubicBezTo>
                <a:cubicBezTo>
                  <a:pt x="15353" y="47704"/>
                  <a:pt x="15707" y="47714"/>
                  <a:pt x="16062" y="47714"/>
                </a:cubicBezTo>
                <a:cubicBezTo>
                  <a:pt x="19467" y="47714"/>
                  <a:pt x="22903" y="46828"/>
                  <a:pt x="26106" y="45738"/>
                </a:cubicBezTo>
                <a:cubicBezTo>
                  <a:pt x="31341" y="43934"/>
                  <a:pt x="36435" y="41670"/>
                  <a:pt x="41281" y="38982"/>
                </a:cubicBezTo>
                <a:cubicBezTo>
                  <a:pt x="44996" y="36930"/>
                  <a:pt x="48639" y="34454"/>
                  <a:pt x="52601" y="32792"/>
                </a:cubicBezTo>
                <a:cubicBezTo>
                  <a:pt x="55323" y="31693"/>
                  <a:pt x="58722" y="30806"/>
                  <a:pt x="61897" y="30806"/>
                </a:cubicBezTo>
                <a:cubicBezTo>
                  <a:pt x="63013" y="30806"/>
                  <a:pt x="64102" y="30916"/>
                  <a:pt x="65123" y="31164"/>
                </a:cubicBezTo>
                <a:cubicBezTo>
                  <a:pt x="65125" y="31165"/>
                  <a:pt x="65126" y="31165"/>
                  <a:pt x="65127" y="31165"/>
                </a:cubicBezTo>
                <a:cubicBezTo>
                  <a:pt x="65688" y="31165"/>
                  <a:pt x="65300" y="0"/>
                  <a:pt x="6530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3"/>
          <p:cNvSpPr/>
          <p:nvPr/>
        </p:nvSpPr>
        <p:spPr>
          <a:xfrm flipH="1" rot="10800000">
            <a:off x="6897873" y="4225493"/>
            <a:ext cx="801800" cy="1286682"/>
          </a:xfrm>
          <a:custGeom>
            <a:rect b="b" l="l" r="r" t="t"/>
            <a:pathLst>
              <a:path extrusionOk="0" h="64318" w="40080">
                <a:moveTo>
                  <a:pt x="38384" y="1"/>
                </a:moveTo>
                <a:cubicBezTo>
                  <a:pt x="35907" y="1"/>
                  <a:pt x="31554" y="296"/>
                  <a:pt x="31201" y="321"/>
                </a:cubicBezTo>
                <a:cubicBezTo>
                  <a:pt x="24833" y="1064"/>
                  <a:pt x="18537" y="3187"/>
                  <a:pt x="13337" y="7042"/>
                </a:cubicBezTo>
                <a:cubicBezTo>
                  <a:pt x="10648" y="9059"/>
                  <a:pt x="8278" y="11499"/>
                  <a:pt x="6368" y="14294"/>
                </a:cubicBezTo>
                <a:cubicBezTo>
                  <a:pt x="8597" y="15284"/>
                  <a:pt x="10578" y="16735"/>
                  <a:pt x="12205" y="18574"/>
                </a:cubicBezTo>
                <a:cubicBezTo>
                  <a:pt x="15884" y="22854"/>
                  <a:pt x="11922" y="29682"/>
                  <a:pt x="8385" y="32653"/>
                </a:cubicBezTo>
                <a:cubicBezTo>
                  <a:pt x="5944" y="34705"/>
                  <a:pt x="3078" y="36226"/>
                  <a:pt x="1" y="37110"/>
                </a:cubicBezTo>
                <a:cubicBezTo>
                  <a:pt x="107" y="41709"/>
                  <a:pt x="1239" y="46272"/>
                  <a:pt x="3220" y="50411"/>
                </a:cubicBezTo>
                <a:cubicBezTo>
                  <a:pt x="11285" y="52321"/>
                  <a:pt x="18714" y="56283"/>
                  <a:pt x="24020" y="63004"/>
                </a:cubicBezTo>
                <a:cubicBezTo>
                  <a:pt x="24338" y="63428"/>
                  <a:pt x="24657" y="63853"/>
                  <a:pt x="24939" y="64277"/>
                </a:cubicBezTo>
                <a:cubicBezTo>
                  <a:pt x="25522" y="64305"/>
                  <a:pt x="26105" y="64318"/>
                  <a:pt x="26686" y="64318"/>
                </a:cubicBezTo>
                <a:cubicBezTo>
                  <a:pt x="28331" y="64318"/>
                  <a:pt x="29970" y="64212"/>
                  <a:pt x="31590" y="64029"/>
                </a:cubicBezTo>
                <a:cubicBezTo>
                  <a:pt x="32439" y="63923"/>
                  <a:pt x="40080" y="62862"/>
                  <a:pt x="40080" y="62261"/>
                </a:cubicBezTo>
                <a:lnTo>
                  <a:pt x="40080" y="180"/>
                </a:lnTo>
                <a:cubicBezTo>
                  <a:pt x="40069" y="48"/>
                  <a:pt x="39378" y="1"/>
                  <a:pt x="38384" y="1"/>
                </a:cubicBezTo>
                <a:close/>
              </a:path>
            </a:pathLst>
          </a:custGeom>
          <a:solidFill>
            <a:srgbClr val="FFA8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9" name="Google Shape;29;p3"/>
          <p:cNvGrpSpPr/>
          <p:nvPr/>
        </p:nvGrpSpPr>
        <p:grpSpPr>
          <a:xfrm rot="10800000">
            <a:off x="-367400" y="-29425"/>
            <a:ext cx="1834175" cy="1631050"/>
            <a:chOff x="3033525" y="2679425"/>
            <a:chExt cx="1834175" cy="1631050"/>
          </a:xfrm>
        </p:grpSpPr>
        <p:sp>
          <p:nvSpPr>
            <p:cNvPr id="30" name="Google Shape;30;p3"/>
            <p:cNvSpPr/>
            <p:nvPr/>
          </p:nvSpPr>
          <p:spPr>
            <a:xfrm>
              <a:off x="4141625" y="2679425"/>
              <a:ext cx="720750" cy="504975"/>
            </a:xfrm>
            <a:custGeom>
              <a:rect b="b" l="l" r="r" t="t"/>
              <a:pathLst>
                <a:path extrusionOk="0" h="20199" w="28830">
                  <a:moveTo>
                    <a:pt x="16294" y="0"/>
                  </a:moveTo>
                  <a:cubicBezTo>
                    <a:pt x="11568" y="0"/>
                    <a:pt x="7077" y="1785"/>
                    <a:pt x="3750" y="5354"/>
                  </a:cubicBezTo>
                  <a:cubicBezTo>
                    <a:pt x="2229" y="6981"/>
                    <a:pt x="991" y="8785"/>
                    <a:pt x="0" y="10766"/>
                  </a:cubicBezTo>
                  <a:cubicBezTo>
                    <a:pt x="7932" y="16593"/>
                    <a:pt x="18027" y="20199"/>
                    <a:pt x="26488" y="20199"/>
                  </a:cubicBezTo>
                  <a:cubicBezTo>
                    <a:pt x="27272" y="20199"/>
                    <a:pt x="28042" y="20168"/>
                    <a:pt x="28795" y="20105"/>
                  </a:cubicBezTo>
                  <a:cubicBezTo>
                    <a:pt x="28795" y="20105"/>
                    <a:pt x="28795" y="13454"/>
                    <a:pt x="28830" y="4186"/>
                  </a:cubicBezTo>
                  <a:cubicBezTo>
                    <a:pt x="27627" y="1180"/>
                    <a:pt x="21118" y="437"/>
                    <a:pt x="18713" y="154"/>
                  </a:cubicBezTo>
                  <a:cubicBezTo>
                    <a:pt x="17903" y="51"/>
                    <a:pt x="17095" y="0"/>
                    <a:pt x="1629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3"/>
            <p:cNvSpPr/>
            <p:nvPr/>
          </p:nvSpPr>
          <p:spPr>
            <a:xfrm>
              <a:off x="3400525" y="2784075"/>
              <a:ext cx="1467175" cy="1526400"/>
            </a:xfrm>
            <a:custGeom>
              <a:rect b="b" l="l" r="r" t="t"/>
              <a:pathLst>
                <a:path extrusionOk="0" h="61056" w="58687">
                  <a:moveTo>
                    <a:pt x="58474" y="0"/>
                  </a:moveTo>
                  <a:cubicBezTo>
                    <a:pt x="58474" y="9268"/>
                    <a:pt x="58439" y="15919"/>
                    <a:pt x="58439" y="15919"/>
                  </a:cubicBezTo>
                  <a:cubicBezTo>
                    <a:pt x="57686" y="15982"/>
                    <a:pt x="56916" y="16013"/>
                    <a:pt x="56133" y="16013"/>
                  </a:cubicBezTo>
                  <a:cubicBezTo>
                    <a:pt x="47676" y="16013"/>
                    <a:pt x="37608" y="12407"/>
                    <a:pt x="29644" y="6580"/>
                  </a:cubicBezTo>
                  <a:cubicBezTo>
                    <a:pt x="27133" y="11426"/>
                    <a:pt x="25895" y="17086"/>
                    <a:pt x="25152" y="22321"/>
                  </a:cubicBezTo>
                  <a:cubicBezTo>
                    <a:pt x="23701" y="32721"/>
                    <a:pt x="21437" y="45562"/>
                    <a:pt x="9906" y="49311"/>
                  </a:cubicBezTo>
                  <a:cubicBezTo>
                    <a:pt x="7806" y="50011"/>
                    <a:pt x="5614" y="50250"/>
                    <a:pt x="3411" y="50250"/>
                  </a:cubicBezTo>
                  <a:cubicBezTo>
                    <a:pt x="2274" y="50250"/>
                    <a:pt x="1133" y="50186"/>
                    <a:pt x="1" y="50090"/>
                  </a:cubicBezTo>
                  <a:lnTo>
                    <a:pt x="1" y="50090"/>
                  </a:lnTo>
                  <a:cubicBezTo>
                    <a:pt x="2583" y="53450"/>
                    <a:pt x="4635" y="57129"/>
                    <a:pt x="6156" y="61056"/>
                  </a:cubicBezTo>
                  <a:lnTo>
                    <a:pt x="58686" y="61056"/>
                  </a:lnTo>
                  <a:lnTo>
                    <a:pt x="58686" y="991"/>
                  </a:lnTo>
                  <a:cubicBezTo>
                    <a:pt x="58686" y="673"/>
                    <a:pt x="58615" y="319"/>
                    <a:pt x="5847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3"/>
            <p:cNvSpPr/>
            <p:nvPr/>
          </p:nvSpPr>
          <p:spPr>
            <a:xfrm>
              <a:off x="3033525" y="4024550"/>
              <a:ext cx="520900" cy="285925"/>
            </a:xfrm>
            <a:custGeom>
              <a:rect b="b" l="l" r="r" t="t"/>
              <a:pathLst>
                <a:path extrusionOk="0" h="11437" w="20836">
                  <a:moveTo>
                    <a:pt x="9485" y="1"/>
                  </a:moveTo>
                  <a:cubicBezTo>
                    <a:pt x="7802" y="1"/>
                    <a:pt x="6190" y="322"/>
                    <a:pt x="4599" y="1461"/>
                  </a:cubicBezTo>
                  <a:cubicBezTo>
                    <a:pt x="3078" y="2664"/>
                    <a:pt x="1911" y="4256"/>
                    <a:pt x="1274" y="6060"/>
                  </a:cubicBezTo>
                  <a:cubicBezTo>
                    <a:pt x="1097" y="6555"/>
                    <a:pt x="1" y="11437"/>
                    <a:pt x="461" y="11437"/>
                  </a:cubicBezTo>
                  <a:lnTo>
                    <a:pt x="20836" y="11437"/>
                  </a:lnTo>
                  <a:cubicBezTo>
                    <a:pt x="19315" y="7510"/>
                    <a:pt x="17263" y="3831"/>
                    <a:pt x="14716" y="471"/>
                  </a:cubicBezTo>
                  <a:cubicBezTo>
                    <a:pt x="14363" y="435"/>
                    <a:pt x="14009" y="400"/>
                    <a:pt x="13690" y="365"/>
                  </a:cubicBezTo>
                  <a:cubicBezTo>
                    <a:pt x="12227" y="207"/>
                    <a:pt x="10833" y="1"/>
                    <a:pt x="9485" y="1"/>
                  </a:cubicBezTo>
                  <a:close/>
                </a:path>
              </a:pathLst>
            </a:custGeom>
            <a:solidFill>
              <a:srgbClr val="3034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3" name="Google Shape;33;p3"/>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2">
  <p:cSld name="ONE_COLUMN_TEXT_1_1_2">
    <p:spTree>
      <p:nvGrpSpPr>
        <p:cNvPr id="247" name="Shape 247"/>
        <p:cNvGrpSpPr/>
        <p:nvPr/>
      </p:nvGrpSpPr>
      <p:grpSpPr>
        <a:xfrm>
          <a:off x="0" y="0"/>
          <a:ext cx="0" cy="0"/>
          <a:chOff x="0" y="0"/>
          <a:chExt cx="0" cy="0"/>
        </a:xfrm>
      </p:grpSpPr>
      <p:sp>
        <p:nvSpPr>
          <p:cNvPr id="248" name="Google Shape;248;p21"/>
          <p:cNvSpPr txBox="1"/>
          <p:nvPr>
            <p:ph type="title"/>
          </p:nvPr>
        </p:nvSpPr>
        <p:spPr>
          <a:xfrm>
            <a:off x="716262" y="539496"/>
            <a:ext cx="2784900" cy="2028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3000"/>
              <a:buNone/>
              <a:defRPr/>
            </a:lvl1pPr>
            <a:lvl2pPr lvl="1" rtl="0">
              <a:lnSpc>
                <a:spcPct val="100000"/>
              </a:lnSpc>
              <a:spcBef>
                <a:spcPts val="0"/>
              </a:spcBef>
              <a:spcAft>
                <a:spcPts val="0"/>
              </a:spcAft>
              <a:buSzPts val="2400"/>
              <a:buNone/>
              <a:defRPr sz="2400"/>
            </a:lvl2pPr>
            <a:lvl3pPr lvl="2" rtl="0">
              <a:lnSpc>
                <a:spcPct val="100000"/>
              </a:lnSpc>
              <a:spcBef>
                <a:spcPts val="0"/>
              </a:spcBef>
              <a:spcAft>
                <a:spcPts val="0"/>
              </a:spcAft>
              <a:buSzPts val="2400"/>
              <a:buNone/>
              <a:defRPr sz="2400"/>
            </a:lvl3pPr>
            <a:lvl4pPr lvl="3" rtl="0">
              <a:lnSpc>
                <a:spcPct val="100000"/>
              </a:lnSpc>
              <a:spcBef>
                <a:spcPts val="0"/>
              </a:spcBef>
              <a:spcAft>
                <a:spcPts val="0"/>
              </a:spcAft>
              <a:buSzPts val="2400"/>
              <a:buNone/>
              <a:defRPr sz="2400"/>
            </a:lvl4pPr>
            <a:lvl5pPr lvl="4" rtl="0">
              <a:lnSpc>
                <a:spcPct val="100000"/>
              </a:lnSpc>
              <a:spcBef>
                <a:spcPts val="0"/>
              </a:spcBef>
              <a:spcAft>
                <a:spcPts val="0"/>
              </a:spcAft>
              <a:buSzPts val="2400"/>
              <a:buNone/>
              <a:defRPr sz="2400"/>
            </a:lvl5pPr>
            <a:lvl6pPr lvl="5" rtl="0">
              <a:lnSpc>
                <a:spcPct val="100000"/>
              </a:lnSpc>
              <a:spcBef>
                <a:spcPts val="0"/>
              </a:spcBef>
              <a:spcAft>
                <a:spcPts val="0"/>
              </a:spcAft>
              <a:buSzPts val="2400"/>
              <a:buNone/>
              <a:defRPr sz="2400"/>
            </a:lvl6pPr>
            <a:lvl7pPr lvl="6" rtl="0">
              <a:lnSpc>
                <a:spcPct val="100000"/>
              </a:lnSpc>
              <a:spcBef>
                <a:spcPts val="0"/>
              </a:spcBef>
              <a:spcAft>
                <a:spcPts val="0"/>
              </a:spcAft>
              <a:buSzPts val="2400"/>
              <a:buNone/>
              <a:defRPr sz="2400"/>
            </a:lvl7pPr>
            <a:lvl8pPr lvl="7" rtl="0">
              <a:lnSpc>
                <a:spcPct val="100000"/>
              </a:lnSpc>
              <a:spcBef>
                <a:spcPts val="0"/>
              </a:spcBef>
              <a:spcAft>
                <a:spcPts val="0"/>
              </a:spcAft>
              <a:buSzPts val="2400"/>
              <a:buNone/>
              <a:defRPr sz="2400"/>
            </a:lvl8pPr>
            <a:lvl9pPr lvl="8" rtl="0">
              <a:lnSpc>
                <a:spcPct val="100000"/>
              </a:lnSpc>
              <a:spcBef>
                <a:spcPts val="0"/>
              </a:spcBef>
              <a:spcAft>
                <a:spcPts val="0"/>
              </a:spcAft>
              <a:buSzPts val="2400"/>
              <a:buNone/>
              <a:defRPr sz="2400"/>
            </a:lvl9pPr>
          </a:lstStyle>
          <a:p/>
        </p:txBody>
      </p:sp>
      <p:sp>
        <p:nvSpPr>
          <p:cNvPr id="249" name="Google Shape;249;p21"/>
          <p:cNvSpPr txBox="1"/>
          <p:nvPr>
            <p:ph idx="1" type="subTitle"/>
          </p:nvPr>
        </p:nvSpPr>
        <p:spPr>
          <a:xfrm>
            <a:off x="716250" y="2266350"/>
            <a:ext cx="2055600" cy="11325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400"/>
              <a:buNone/>
              <a:defRPr sz="1400"/>
            </a:lvl1pPr>
            <a:lvl2pPr lvl="1">
              <a:spcBef>
                <a:spcPts val="1600"/>
              </a:spcBef>
              <a:spcAft>
                <a:spcPts val="0"/>
              </a:spcAft>
              <a:buSzPts val="1400"/>
              <a:buNone/>
              <a:defRPr/>
            </a:lvl2pPr>
            <a:lvl3pPr lvl="2">
              <a:spcBef>
                <a:spcPts val="1600"/>
              </a:spcBef>
              <a:spcAft>
                <a:spcPts val="0"/>
              </a:spcAft>
              <a:buSzPts val="1400"/>
              <a:buNone/>
              <a:defRPr/>
            </a:lvl3pPr>
            <a:lvl4pPr lvl="3">
              <a:spcBef>
                <a:spcPts val="1600"/>
              </a:spcBef>
              <a:spcAft>
                <a:spcPts val="0"/>
              </a:spcAft>
              <a:buSzPts val="1400"/>
              <a:buNone/>
              <a:defRPr/>
            </a:lvl4pPr>
            <a:lvl5pPr lvl="4">
              <a:spcBef>
                <a:spcPts val="1600"/>
              </a:spcBef>
              <a:spcAft>
                <a:spcPts val="0"/>
              </a:spcAft>
              <a:buSzPts val="1400"/>
              <a:buNone/>
              <a:defRPr/>
            </a:lvl5pPr>
            <a:lvl6pPr lvl="5">
              <a:spcBef>
                <a:spcPts val="1600"/>
              </a:spcBef>
              <a:spcAft>
                <a:spcPts val="0"/>
              </a:spcAft>
              <a:buSzPts val="1400"/>
              <a:buNone/>
              <a:defRPr/>
            </a:lvl6pPr>
            <a:lvl7pPr lvl="6">
              <a:spcBef>
                <a:spcPts val="1600"/>
              </a:spcBef>
              <a:spcAft>
                <a:spcPts val="0"/>
              </a:spcAft>
              <a:buSzPts val="1400"/>
              <a:buNone/>
              <a:defRPr/>
            </a:lvl7pPr>
            <a:lvl8pPr lvl="7">
              <a:spcBef>
                <a:spcPts val="1600"/>
              </a:spcBef>
              <a:spcAft>
                <a:spcPts val="0"/>
              </a:spcAft>
              <a:buSzPts val="1400"/>
              <a:buNone/>
              <a:defRPr/>
            </a:lvl8pPr>
            <a:lvl9pPr lvl="8">
              <a:spcBef>
                <a:spcPts val="1600"/>
              </a:spcBef>
              <a:spcAft>
                <a:spcPts val="1600"/>
              </a:spcAft>
              <a:buSzPts val="1400"/>
              <a:buNone/>
              <a:defRPr/>
            </a:lvl9pPr>
          </a:lstStyle>
          <a:p/>
        </p:txBody>
      </p:sp>
      <p:grpSp>
        <p:nvGrpSpPr>
          <p:cNvPr id="250" name="Google Shape;250;p21"/>
          <p:cNvGrpSpPr/>
          <p:nvPr/>
        </p:nvGrpSpPr>
        <p:grpSpPr>
          <a:xfrm rot="1515244">
            <a:off x="3967553" y="2625257"/>
            <a:ext cx="2307987" cy="1676459"/>
            <a:chOff x="924375" y="1304575"/>
            <a:chExt cx="1642200" cy="1192850"/>
          </a:xfrm>
        </p:grpSpPr>
        <p:sp>
          <p:nvSpPr>
            <p:cNvPr id="251" name="Google Shape;251;p21"/>
            <p:cNvSpPr/>
            <p:nvPr/>
          </p:nvSpPr>
          <p:spPr>
            <a:xfrm>
              <a:off x="924375" y="1304575"/>
              <a:ext cx="1642200" cy="1192850"/>
            </a:xfrm>
            <a:custGeom>
              <a:rect b="b" l="l" r="r" t="t"/>
              <a:pathLst>
                <a:path extrusionOk="0" h="47714" w="65688">
                  <a:moveTo>
                    <a:pt x="65300" y="0"/>
                  </a:moveTo>
                  <a:lnTo>
                    <a:pt x="0" y="36"/>
                  </a:lnTo>
                  <a:lnTo>
                    <a:pt x="0" y="36"/>
                  </a:lnTo>
                  <a:cubicBezTo>
                    <a:pt x="531" y="36"/>
                    <a:pt x="1663" y="1486"/>
                    <a:pt x="1981" y="1804"/>
                  </a:cubicBezTo>
                  <a:cubicBezTo>
                    <a:pt x="2653" y="2476"/>
                    <a:pt x="3290" y="3219"/>
                    <a:pt x="3891" y="3997"/>
                  </a:cubicBezTo>
                  <a:lnTo>
                    <a:pt x="23524" y="3997"/>
                  </a:lnTo>
                  <a:cubicBezTo>
                    <a:pt x="25611" y="3997"/>
                    <a:pt x="24160" y="14999"/>
                    <a:pt x="23736" y="16272"/>
                  </a:cubicBezTo>
                  <a:cubicBezTo>
                    <a:pt x="22356" y="19916"/>
                    <a:pt x="19951" y="23064"/>
                    <a:pt x="16767" y="25292"/>
                  </a:cubicBezTo>
                  <a:cubicBezTo>
                    <a:pt x="12664" y="28122"/>
                    <a:pt x="7888" y="30033"/>
                    <a:pt x="4139" y="33393"/>
                  </a:cubicBezTo>
                  <a:cubicBezTo>
                    <a:pt x="4139" y="33570"/>
                    <a:pt x="4103" y="33782"/>
                    <a:pt x="4068" y="33959"/>
                  </a:cubicBezTo>
                  <a:cubicBezTo>
                    <a:pt x="3431" y="41175"/>
                    <a:pt x="7464" y="47260"/>
                    <a:pt x="14999" y="47684"/>
                  </a:cubicBezTo>
                  <a:cubicBezTo>
                    <a:pt x="15353" y="47704"/>
                    <a:pt x="15707" y="47714"/>
                    <a:pt x="16062" y="47714"/>
                  </a:cubicBezTo>
                  <a:cubicBezTo>
                    <a:pt x="19467" y="47714"/>
                    <a:pt x="22903" y="46828"/>
                    <a:pt x="26106" y="45738"/>
                  </a:cubicBezTo>
                  <a:cubicBezTo>
                    <a:pt x="31341" y="43934"/>
                    <a:pt x="36435" y="41670"/>
                    <a:pt x="41281" y="38982"/>
                  </a:cubicBezTo>
                  <a:cubicBezTo>
                    <a:pt x="44996" y="36930"/>
                    <a:pt x="48639" y="34454"/>
                    <a:pt x="52601" y="32792"/>
                  </a:cubicBezTo>
                  <a:cubicBezTo>
                    <a:pt x="55323" y="31693"/>
                    <a:pt x="58722" y="30806"/>
                    <a:pt x="61897" y="30806"/>
                  </a:cubicBezTo>
                  <a:cubicBezTo>
                    <a:pt x="63013" y="30806"/>
                    <a:pt x="64102" y="30916"/>
                    <a:pt x="65123" y="31164"/>
                  </a:cubicBezTo>
                  <a:cubicBezTo>
                    <a:pt x="65125" y="31165"/>
                    <a:pt x="65126" y="31165"/>
                    <a:pt x="65127" y="31165"/>
                  </a:cubicBezTo>
                  <a:cubicBezTo>
                    <a:pt x="65688" y="31165"/>
                    <a:pt x="65300" y="0"/>
                    <a:pt x="65300" y="0"/>
                  </a:cubicBezTo>
                  <a:close/>
                </a:path>
              </a:pathLst>
            </a:custGeom>
            <a:solidFill>
              <a:srgbClr val="CAD5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 name="Google Shape;252;p21"/>
            <p:cNvSpPr/>
            <p:nvPr/>
          </p:nvSpPr>
          <p:spPr>
            <a:xfrm>
              <a:off x="1015450" y="1396550"/>
              <a:ext cx="549200" cy="742875"/>
            </a:xfrm>
            <a:custGeom>
              <a:rect b="b" l="l" r="r" t="t"/>
              <a:pathLst>
                <a:path extrusionOk="0" h="29715" w="21968">
                  <a:moveTo>
                    <a:pt x="1" y="0"/>
                  </a:moveTo>
                  <a:cubicBezTo>
                    <a:pt x="2689" y="3573"/>
                    <a:pt x="4528" y="8278"/>
                    <a:pt x="4352" y="12841"/>
                  </a:cubicBezTo>
                  <a:cubicBezTo>
                    <a:pt x="4104" y="18607"/>
                    <a:pt x="1203" y="23983"/>
                    <a:pt x="531" y="29714"/>
                  </a:cubicBezTo>
                  <a:cubicBezTo>
                    <a:pt x="4245" y="26354"/>
                    <a:pt x="9021" y="24443"/>
                    <a:pt x="13124" y="21613"/>
                  </a:cubicBezTo>
                  <a:cubicBezTo>
                    <a:pt x="16308" y="19385"/>
                    <a:pt x="18713" y="16237"/>
                    <a:pt x="20093" y="12593"/>
                  </a:cubicBezTo>
                  <a:cubicBezTo>
                    <a:pt x="20517" y="11355"/>
                    <a:pt x="21968" y="318"/>
                    <a:pt x="19881" y="318"/>
                  </a:cubicBezTo>
                  <a:cubicBezTo>
                    <a:pt x="19881" y="318"/>
                    <a:pt x="9905" y="0"/>
                    <a:pt x="1" y="0"/>
                  </a:cubicBezTo>
                  <a:close/>
                </a:path>
              </a:pathLst>
            </a:custGeom>
            <a:solidFill>
              <a:srgbClr val="3034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3" name="Google Shape;253;p21"/>
          <p:cNvGrpSpPr/>
          <p:nvPr/>
        </p:nvGrpSpPr>
        <p:grpSpPr>
          <a:xfrm rot="-1846565">
            <a:off x="2740505" y="3353532"/>
            <a:ext cx="990530" cy="893677"/>
            <a:chOff x="5700725" y="2096750"/>
            <a:chExt cx="990500" cy="893650"/>
          </a:xfrm>
        </p:grpSpPr>
        <p:sp>
          <p:nvSpPr>
            <p:cNvPr id="254" name="Google Shape;254;p21"/>
            <p:cNvSpPr/>
            <p:nvPr/>
          </p:nvSpPr>
          <p:spPr>
            <a:xfrm>
              <a:off x="5700725" y="2096750"/>
              <a:ext cx="979000" cy="893650"/>
            </a:xfrm>
            <a:custGeom>
              <a:rect b="b" l="l" r="r" t="t"/>
              <a:pathLst>
                <a:path extrusionOk="0" h="35746" w="39160">
                  <a:moveTo>
                    <a:pt x="23251" y="0"/>
                  </a:moveTo>
                  <a:cubicBezTo>
                    <a:pt x="18548" y="0"/>
                    <a:pt x="13890" y="1974"/>
                    <a:pt x="10188" y="4960"/>
                  </a:cubicBezTo>
                  <a:cubicBezTo>
                    <a:pt x="5483" y="8781"/>
                    <a:pt x="2193" y="14051"/>
                    <a:pt x="814" y="19959"/>
                  </a:cubicBezTo>
                  <a:cubicBezTo>
                    <a:pt x="177" y="22753"/>
                    <a:pt x="0" y="25725"/>
                    <a:pt x="779" y="28484"/>
                  </a:cubicBezTo>
                  <a:cubicBezTo>
                    <a:pt x="1592" y="31278"/>
                    <a:pt x="3467" y="33790"/>
                    <a:pt x="6120" y="34957"/>
                  </a:cubicBezTo>
                  <a:cubicBezTo>
                    <a:pt x="7511" y="35551"/>
                    <a:pt x="8980" y="35746"/>
                    <a:pt x="10471" y="35746"/>
                  </a:cubicBezTo>
                  <a:cubicBezTo>
                    <a:pt x="11823" y="35746"/>
                    <a:pt x="13193" y="35585"/>
                    <a:pt x="14539" y="35417"/>
                  </a:cubicBezTo>
                  <a:lnTo>
                    <a:pt x="19279" y="34887"/>
                  </a:lnTo>
                  <a:cubicBezTo>
                    <a:pt x="21225" y="27210"/>
                    <a:pt x="25894" y="19994"/>
                    <a:pt x="32863" y="16068"/>
                  </a:cubicBezTo>
                  <a:cubicBezTo>
                    <a:pt x="34844" y="14936"/>
                    <a:pt x="36966" y="14051"/>
                    <a:pt x="39159" y="13415"/>
                  </a:cubicBezTo>
                  <a:cubicBezTo>
                    <a:pt x="38629" y="10549"/>
                    <a:pt x="37355" y="7861"/>
                    <a:pt x="35480" y="5633"/>
                  </a:cubicBezTo>
                  <a:cubicBezTo>
                    <a:pt x="32827" y="2590"/>
                    <a:pt x="29184" y="609"/>
                    <a:pt x="25186" y="114"/>
                  </a:cubicBezTo>
                  <a:cubicBezTo>
                    <a:pt x="24542" y="37"/>
                    <a:pt x="23896" y="0"/>
                    <a:pt x="23251" y="0"/>
                  </a:cubicBezTo>
                  <a:close/>
                </a:path>
              </a:pathLst>
            </a:custGeom>
            <a:solidFill>
              <a:srgbClr val="FEF4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 name="Google Shape;255;p21"/>
            <p:cNvSpPr/>
            <p:nvPr/>
          </p:nvSpPr>
          <p:spPr>
            <a:xfrm>
              <a:off x="6182700" y="2433000"/>
              <a:ext cx="508525" cy="535925"/>
            </a:xfrm>
            <a:custGeom>
              <a:rect b="b" l="l" r="r" t="t"/>
              <a:pathLst>
                <a:path extrusionOk="0" h="21437" w="20341">
                  <a:moveTo>
                    <a:pt x="19880" y="0"/>
                  </a:moveTo>
                  <a:cubicBezTo>
                    <a:pt x="17687" y="637"/>
                    <a:pt x="15565" y="1521"/>
                    <a:pt x="13584" y="2653"/>
                  </a:cubicBezTo>
                  <a:cubicBezTo>
                    <a:pt x="6615" y="6580"/>
                    <a:pt x="1946" y="13796"/>
                    <a:pt x="0" y="21437"/>
                  </a:cubicBezTo>
                  <a:lnTo>
                    <a:pt x="6544" y="20694"/>
                  </a:lnTo>
                  <a:cubicBezTo>
                    <a:pt x="8348" y="20446"/>
                    <a:pt x="10223" y="20234"/>
                    <a:pt x="11850" y="19385"/>
                  </a:cubicBezTo>
                  <a:lnTo>
                    <a:pt x="11886" y="19385"/>
                  </a:lnTo>
                  <a:cubicBezTo>
                    <a:pt x="16307" y="17086"/>
                    <a:pt x="19314" y="11143"/>
                    <a:pt x="20022" y="6403"/>
                  </a:cubicBezTo>
                  <a:cubicBezTo>
                    <a:pt x="20340" y="4280"/>
                    <a:pt x="20269" y="2087"/>
                    <a:pt x="1988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56" name="Google Shape;256;p21"/>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3">
  <p:cSld name="ONE_COLUMN_TEXT_2_1">
    <p:spTree>
      <p:nvGrpSpPr>
        <p:cNvPr id="257" name="Shape 257"/>
        <p:cNvGrpSpPr/>
        <p:nvPr/>
      </p:nvGrpSpPr>
      <p:grpSpPr>
        <a:xfrm>
          <a:off x="0" y="0"/>
          <a:ext cx="0" cy="0"/>
          <a:chOff x="0" y="0"/>
          <a:chExt cx="0" cy="0"/>
        </a:xfrm>
      </p:grpSpPr>
      <p:sp>
        <p:nvSpPr>
          <p:cNvPr id="258" name="Google Shape;258;p22"/>
          <p:cNvSpPr txBox="1"/>
          <p:nvPr>
            <p:ph type="title"/>
          </p:nvPr>
        </p:nvSpPr>
        <p:spPr>
          <a:xfrm>
            <a:off x="716050" y="539500"/>
            <a:ext cx="5681100" cy="548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3000"/>
              <a:buNone/>
              <a:defRPr/>
            </a:lvl1pPr>
            <a:lvl2pPr lvl="1" rtl="0">
              <a:lnSpc>
                <a:spcPct val="100000"/>
              </a:lnSpc>
              <a:spcBef>
                <a:spcPts val="0"/>
              </a:spcBef>
              <a:spcAft>
                <a:spcPts val="0"/>
              </a:spcAft>
              <a:buSzPts val="2400"/>
              <a:buNone/>
              <a:defRPr sz="2400"/>
            </a:lvl2pPr>
            <a:lvl3pPr lvl="2" rtl="0">
              <a:lnSpc>
                <a:spcPct val="100000"/>
              </a:lnSpc>
              <a:spcBef>
                <a:spcPts val="0"/>
              </a:spcBef>
              <a:spcAft>
                <a:spcPts val="0"/>
              </a:spcAft>
              <a:buSzPts val="2400"/>
              <a:buNone/>
              <a:defRPr sz="2400"/>
            </a:lvl3pPr>
            <a:lvl4pPr lvl="3" rtl="0">
              <a:lnSpc>
                <a:spcPct val="100000"/>
              </a:lnSpc>
              <a:spcBef>
                <a:spcPts val="0"/>
              </a:spcBef>
              <a:spcAft>
                <a:spcPts val="0"/>
              </a:spcAft>
              <a:buSzPts val="2400"/>
              <a:buNone/>
              <a:defRPr sz="2400"/>
            </a:lvl4pPr>
            <a:lvl5pPr lvl="4" rtl="0">
              <a:lnSpc>
                <a:spcPct val="100000"/>
              </a:lnSpc>
              <a:spcBef>
                <a:spcPts val="0"/>
              </a:spcBef>
              <a:spcAft>
                <a:spcPts val="0"/>
              </a:spcAft>
              <a:buSzPts val="2400"/>
              <a:buNone/>
              <a:defRPr sz="2400"/>
            </a:lvl5pPr>
            <a:lvl6pPr lvl="5" rtl="0">
              <a:lnSpc>
                <a:spcPct val="100000"/>
              </a:lnSpc>
              <a:spcBef>
                <a:spcPts val="0"/>
              </a:spcBef>
              <a:spcAft>
                <a:spcPts val="0"/>
              </a:spcAft>
              <a:buSzPts val="2400"/>
              <a:buNone/>
              <a:defRPr sz="2400"/>
            </a:lvl6pPr>
            <a:lvl7pPr lvl="6" rtl="0">
              <a:lnSpc>
                <a:spcPct val="100000"/>
              </a:lnSpc>
              <a:spcBef>
                <a:spcPts val="0"/>
              </a:spcBef>
              <a:spcAft>
                <a:spcPts val="0"/>
              </a:spcAft>
              <a:buSzPts val="2400"/>
              <a:buNone/>
              <a:defRPr sz="2400"/>
            </a:lvl7pPr>
            <a:lvl8pPr lvl="7" rtl="0">
              <a:lnSpc>
                <a:spcPct val="100000"/>
              </a:lnSpc>
              <a:spcBef>
                <a:spcPts val="0"/>
              </a:spcBef>
              <a:spcAft>
                <a:spcPts val="0"/>
              </a:spcAft>
              <a:buSzPts val="2400"/>
              <a:buNone/>
              <a:defRPr sz="2400"/>
            </a:lvl8pPr>
            <a:lvl9pPr lvl="8" rtl="0">
              <a:lnSpc>
                <a:spcPct val="100000"/>
              </a:lnSpc>
              <a:spcBef>
                <a:spcPts val="0"/>
              </a:spcBef>
              <a:spcAft>
                <a:spcPts val="0"/>
              </a:spcAft>
              <a:buSzPts val="2400"/>
              <a:buNone/>
              <a:defRPr sz="2400"/>
            </a:lvl9pPr>
          </a:lstStyle>
          <a:p/>
        </p:txBody>
      </p:sp>
      <p:sp>
        <p:nvSpPr>
          <p:cNvPr id="259" name="Google Shape;259;p22"/>
          <p:cNvSpPr/>
          <p:nvPr/>
        </p:nvSpPr>
        <p:spPr>
          <a:xfrm rot="10800000">
            <a:off x="7632713" y="-54800"/>
            <a:ext cx="1590075" cy="630850"/>
          </a:xfrm>
          <a:custGeom>
            <a:rect b="b" l="l" r="r" t="t"/>
            <a:pathLst>
              <a:path extrusionOk="0" h="25234" w="63603">
                <a:moveTo>
                  <a:pt x="34152" y="0"/>
                </a:moveTo>
                <a:cubicBezTo>
                  <a:pt x="11142" y="0"/>
                  <a:pt x="0" y="25234"/>
                  <a:pt x="0" y="25234"/>
                </a:cubicBezTo>
                <a:lnTo>
                  <a:pt x="63603" y="25234"/>
                </a:lnTo>
                <a:cubicBezTo>
                  <a:pt x="63178" y="21519"/>
                  <a:pt x="62081" y="17876"/>
                  <a:pt x="60383" y="14515"/>
                </a:cubicBezTo>
                <a:cubicBezTo>
                  <a:pt x="50903" y="13454"/>
                  <a:pt x="42378" y="7865"/>
                  <a:pt x="36895" y="118"/>
                </a:cubicBezTo>
                <a:cubicBezTo>
                  <a:pt x="35963" y="39"/>
                  <a:pt x="35048" y="0"/>
                  <a:pt x="3415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 name="Google Shape;260;p22"/>
          <p:cNvSpPr/>
          <p:nvPr/>
        </p:nvSpPr>
        <p:spPr>
          <a:xfrm rot="10800000">
            <a:off x="7713188" y="213150"/>
            <a:ext cx="587225" cy="359950"/>
          </a:xfrm>
          <a:custGeom>
            <a:rect b="b" l="l" r="r" t="t"/>
            <a:pathLst>
              <a:path extrusionOk="0" h="14398" w="23489">
                <a:moveTo>
                  <a:pt x="0" y="0"/>
                </a:moveTo>
                <a:lnTo>
                  <a:pt x="0" y="0"/>
                </a:lnTo>
                <a:cubicBezTo>
                  <a:pt x="5483" y="7747"/>
                  <a:pt x="14044" y="13336"/>
                  <a:pt x="23488" y="14397"/>
                </a:cubicBezTo>
                <a:cubicBezTo>
                  <a:pt x="19314" y="6297"/>
                  <a:pt x="12806" y="3467"/>
                  <a:pt x="12806" y="3467"/>
                </a:cubicBezTo>
                <a:cubicBezTo>
                  <a:pt x="8773" y="1592"/>
                  <a:pt x="4422" y="425"/>
                  <a:pt x="0" y="0"/>
                </a:cubicBezTo>
                <a:close/>
              </a:path>
            </a:pathLst>
          </a:custGeom>
          <a:solidFill>
            <a:srgbClr val="3034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 name="Google Shape;261;p22"/>
          <p:cNvSpPr/>
          <p:nvPr/>
        </p:nvSpPr>
        <p:spPr>
          <a:xfrm>
            <a:off x="-116300" y="2161050"/>
            <a:ext cx="1200975" cy="2428325"/>
          </a:xfrm>
          <a:custGeom>
            <a:rect b="b" l="l" r="r" t="t"/>
            <a:pathLst>
              <a:path extrusionOk="0" h="97133" w="48039">
                <a:moveTo>
                  <a:pt x="429" y="0"/>
                </a:moveTo>
                <a:cubicBezTo>
                  <a:pt x="160" y="0"/>
                  <a:pt x="1" y="52"/>
                  <a:pt x="1" y="173"/>
                </a:cubicBezTo>
                <a:cubicBezTo>
                  <a:pt x="1" y="633"/>
                  <a:pt x="72" y="62077"/>
                  <a:pt x="72" y="90447"/>
                </a:cubicBezTo>
                <a:cubicBezTo>
                  <a:pt x="5166" y="92004"/>
                  <a:pt x="10578" y="94161"/>
                  <a:pt x="14929" y="97133"/>
                </a:cubicBezTo>
                <a:cubicBezTo>
                  <a:pt x="32085" y="84115"/>
                  <a:pt x="48039" y="60875"/>
                  <a:pt x="31413" y="41278"/>
                </a:cubicBezTo>
                <a:cubicBezTo>
                  <a:pt x="28052" y="37281"/>
                  <a:pt x="24055" y="33885"/>
                  <a:pt x="21119" y="29604"/>
                </a:cubicBezTo>
                <a:cubicBezTo>
                  <a:pt x="18218" y="25324"/>
                  <a:pt x="17263" y="20372"/>
                  <a:pt x="16450" y="15384"/>
                </a:cubicBezTo>
                <a:cubicBezTo>
                  <a:pt x="15919" y="12201"/>
                  <a:pt x="15282" y="8982"/>
                  <a:pt x="13584" y="6258"/>
                </a:cubicBezTo>
                <a:cubicBezTo>
                  <a:pt x="11851" y="3463"/>
                  <a:pt x="9623" y="2367"/>
                  <a:pt x="6616" y="1482"/>
                </a:cubicBezTo>
                <a:cubicBezTo>
                  <a:pt x="6024" y="1334"/>
                  <a:pt x="1800" y="0"/>
                  <a:pt x="42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 name="Google Shape;262;p22"/>
          <p:cNvSpPr/>
          <p:nvPr/>
        </p:nvSpPr>
        <p:spPr>
          <a:xfrm>
            <a:off x="-208250" y="4396575"/>
            <a:ext cx="884350" cy="898525"/>
          </a:xfrm>
          <a:custGeom>
            <a:rect b="b" l="l" r="r" t="t"/>
            <a:pathLst>
              <a:path extrusionOk="0" h="35941" w="35374">
                <a:moveTo>
                  <a:pt x="0" y="0"/>
                </a:moveTo>
                <a:lnTo>
                  <a:pt x="0" y="35940"/>
                </a:lnTo>
                <a:lnTo>
                  <a:pt x="35374" y="35940"/>
                </a:lnTo>
                <a:cubicBezTo>
                  <a:pt x="35162" y="32898"/>
                  <a:pt x="34490" y="29856"/>
                  <a:pt x="33393" y="26991"/>
                </a:cubicBezTo>
                <a:lnTo>
                  <a:pt x="13018" y="26991"/>
                </a:lnTo>
                <a:cubicBezTo>
                  <a:pt x="12558" y="26991"/>
                  <a:pt x="13654" y="22109"/>
                  <a:pt x="13831" y="21614"/>
                </a:cubicBezTo>
                <a:cubicBezTo>
                  <a:pt x="14468" y="19810"/>
                  <a:pt x="15635" y="18218"/>
                  <a:pt x="17156" y="17015"/>
                </a:cubicBezTo>
                <a:cubicBezTo>
                  <a:pt x="18733" y="15867"/>
                  <a:pt x="20331" y="15543"/>
                  <a:pt x="21991" y="15543"/>
                </a:cubicBezTo>
                <a:cubicBezTo>
                  <a:pt x="23349" y="15543"/>
                  <a:pt x="24748" y="15759"/>
                  <a:pt x="26212" y="15919"/>
                </a:cubicBezTo>
                <a:cubicBezTo>
                  <a:pt x="26530" y="15954"/>
                  <a:pt x="26884" y="15989"/>
                  <a:pt x="27238" y="16025"/>
                </a:cubicBezTo>
                <a:cubicBezTo>
                  <a:pt x="25823" y="14150"/>
                  <a:pt x="24267" y="12417"/>
                  <a:pt x="22569" y="10825"/>
                </a:cubicBezTo>
                <a:cubicBezTo>
                  <a:pt x="21330" y="9693"/>
                  <a:pt x="19986" y="8667"/>
                  <a:pt x="18571" y="7712"/>
                </a:cubicBezTo>
                <a:cubicBezTo>
                  <a:pt x="16697" y="9127"/>
                  <a:pt x="14786" y="10436"/>
                  <a:pt x="12911" y="11603"/>
                </a:cubicBezTo>
                <a:cubicBezTo>
                  <a:pt x="12525" y="11861"/>
                  <a:pt x="5555" y="15351"/>
                  <a:pt x="4324" y="15351"/>
                </a:cubicBezTo>
                <a:cubicBezTo>
                  <a:pt x="4204" y="15351"/>
                  <a:pt x="4139" y="15318"/>
                  <a:pt x="4139" y="15246"/>
                </a:cubicBezTo>
                <a:lnTo>
                  <a:pt x="4139" y="1168"/>
                </a:lnTo>
                <a:cubicBezTo>
                  <a:pt x="2759" y="708"/>
                  <a:pt x="1380" y="354"/>
                  <a:pt x="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 name="Google Shape;263;p22"/>
          <p:cNvSpPr/>
          <p:nvPr/>
        </p:nvSpPr>
        <p:spPr>
          <a:xfrm>
            <a:off x="-117175" y="4420450"/>
            <a:ext cx="374100" cy="365975"/>
          </a:xfrm>
          <a:custGeom>
            <a:rect b="b" l="l" r="r" t="t"/>
            <a:pathLst>
              <a:path extrusionOk="0" h="14639" w="14964">
                <a:moveTo>
                  <a:pt x="1" y="0"/>
                </a:moveTo>
                <a:lnTo>
                  <a:pt x="1" y="14539"/>
                </a:lnTo>
                <a:cubicBezTo>
                  <a:pt x="1" y="14607"/>
                  <a:pt x="63" y="14639"/>
                  <a:pt x="178" y="14639"/>
                </a:cubicBezTo>
                <a:cubicBezTo>
                  <a:pt x="1427" y="14639"/>
                  <a:pt x="8883" y="10907"/>
                  <a:pt x="9304" y="10648"/>
                </a:cubicBezTo>
                <a:cubicBezTo>
                  <a:pt x="11179" y="9481"/>
                  <a:pt x="13054" y="8172"/>
                  <a:pt x="14964" y="6757"/>
                </a:cubicBezTo>
                <a:cubicBezTo>
                  <a:pt x="10577" y="3785"/>
                  <a:pt x="5094" y="1557"/>
                  <a:pt x="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 name="Google Shape;264;p22"/>
          <p:cNvSpPr/>
          <p:nvPr/>
        </p:nvSpPr>
        <p:spPr>
          <a:xfrm>
            <a:off x="105675" y="4785425"/>
            <a:ext cx="520900" cy="285925"/>
          </a:xfrm>
          <a:custGeom>
            <a:rect b="b" l="l" r="r" t="t"/>
            <a:pathLst>
              <a:path extrusionOk="0" h="11437" w="20836">
                <a:moveTo>
                  <a:pt x="9485" y="1"/>
                </a:moveTo>
                <a:cubicBezTo>
                  <a:pt x="7802" y="1"/>
                  <a:pt x="6190" y="322"/>
                  <a:pt x="4599" y="1461"/>
                </a:cubicBezTo>
                <a:cubicBezTo>
                  <a:pt x="3078" y="2664"/>
                  <a:pt x="1911" y="4256"/>
                  <a:pt x="1274" y="6060"/>
                </a:cubicBezTo>
                <a:cubicBezTo>
                  <a:pt x="1097" y="6555"/>
                  <a:pt x="1" y="11437"/>
                  <a:pt x="461" y="11437"/>
                </a:cubicBezTo>
                <a:lnTo>
                  <a:pt x="20836" y="11437"/>
                </a:lnTo>
                <a:cubicBezTo>
                  <a:pt x="19315" y="7510"/>
                  <a:pt x="17263" y="3831"/>
                  <a:pt x="14716" y="471"/>
                </a:cubicBezTo>
                <a:cubicBezTo>
                  <a:pt x="14363" y="435"/>
                  <a:pt x="14009" y="400"/>
                  <a:pt x="13690" y="365"/>
                </a:cubicBezTo>
                <a:cubicBezTo>
                  <a:pt x="12227" y="207"/>
                  <a:pt x="10833" y="1"/>
                  <a:pt x="9485" y="1"/>
                </a:cubicBezTo>
                <a:close/>
              </a:path>
            </a:pathLst>
          </a:custGeom>
          <a:solidFill>
            <a:srgbClr val="3034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 name="Google Shape;265;p22"/>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4">
  <p:cSld name="CUSTOM_1">
    <p:spTree>
      <p:nvGrpSpPr>
        <p:cNvPr id="266" name="Shape 266"/>
        <p:cNvGrpSpPr/>
        <p:nvPr/>
      </p:nvGrpSpPr>
      <p:grpSpPr>
        <a:xfrm>
          <a:off x="0" y="0"/>
          <a:ext cx="0" cy="0"/>
          <a:chOff x="0" y="0"/>
          <a:chExt cx="0" cy="0"/>
        </a:xfrm>
      </p:grpSpPr>
      <p:sp>
        <p:nvSpPr>
          <p:cNvPr id="267" name="Google Shape;267;p23"/>
          <p:cNvSpPr txBox="1"/>
          <p:nvPr>
            <p:ph type="title"/>
          </p:nvPr>
        </p:nvSpPr>
        <p:spPr>
          <a:xfrm>
            <a:off x="716250" y="540608"/>
            <a:ext cx="3871200" cy="5442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sz="3000">
                <a:solidFill>
                  <a:schemeClr val="dk1"/>
                </a:solidFill>
              </a:defRPr>
            </a:lvl1pPr>
            <a:lvl2pPr lvl="1" rtl="0">
              <a:spcBef>
                <a:spcPts val="0"/>
              </a:spcBef>
              <a:spcAft>
                <a:spcPts val="0"/>
              </a:spcAft>
              <a:buSzPts val="2800"/>
              <a:buNone/>
              <a:defRPr>
                <a:latin typeface="Lato"/>
                <a:ea typeface="Lato"/>
                <a:cs typeface="Lato"/>
                <a:sym typeface="Lato"/>
              </a:defRPr>
            </a:lvl2pPr>
            <a:lvl3pPr lvl="2" rtl="0">
              <a:spcBef>
                <a:spcPts val="0"/>
              </a:spcBef>
              <a:spcAft>
                <a:spcPts val="0"/>
              </a:spcAft>
              <a:buSzPts val="2800"/>
              <a:buNone/>
              <a:defRPr>
                <a:latin typeface="Lato"/>
                <a:ea typeface="Lato"/>
                <a:cs typeface="Lato"/>
                <a:sym typeface="Lato"/>
              </a:defRPr>
            </a:lvl3pPr>
            <a:lvl4pPr lvl="3" rtl="0">
              <a:spcBef>
                <a:spcPts val="0"/>
              </a:spcBef>
              <a:spcAft>
                <a:spcPts val="0"/>
              </a:spcAft>
              <a:buSzPts val="2800"/>
              <a:buNone/>
              <a:defRPr>
                <a:latin typeface="Lato"/>
                <a:ea typeface="Lato"/>
                <a:cs typeface="Lato"/>
                <a:sym typeface="Lato"/>
              </a:defRPr>
            </a:lvl4pPr>
            <a:lvl5pPr lvl="4" rtl="0">
              <a:spcBef>
                <a:spcPts val="0"/>
              </a:spcBef>
              <a:spcAft>
                <a:spcPts val="0"/>
              </a:spcAft>
              <a:buSzPts val="2800"/>
              <a:buNone/>
              <a:defRPr>
                <a:latin typeface="Lato"/>
                <a:ea typeface="Lato"/>
                <a:cs typeface="Lato"/>
                <a:sym typeface="Lato"/>
              </a:defRPr>
            </a:lvl5pPr>
            <a:lvl6pPr lvl="5" rtl="0">
              <a:spcBef>
                <a:spcPts val="0"/>
              </a:spcBef>
              <a:spcAft>
                <a:spcPts val="0"/>
              </a:spcAft>
              <a:buSzPts val="2800"/>
              <a:buNone/>
              <a:defRPr>
                <a:latin typeface="Lato"/>
                <a:ea typeface="Lato"/>
                <a:cs typeface="Lato"/>
                <a:sym typeface="Lato"/>
              </a:defRPr>
            </a:lvl6pPr>
            <a:lvl7pPr lvl="6" rtl="0">
              <a:spcBef>
                <a:spcPts val="0"/>
              </a:spcBef>
              <a:spcAft>
                <a:spcPts val="0"/>
              </a:spcAft>
              <a:buSzPts val="2800"/>
              <a:buNone/>
              <a:defRPr>
                <a:latin typeface="Lato"/>
                <a:ea typeface="Lato"/>
                <a:cs typeface="Lato"/>
                <a:sym typeface="Lato"/>
              </a:defRPr>
            </a:lvl7pPr>
            <a:lvl8pPr lvl="7" rtl="0">
              <a:spcBef>
                <a:spcPts val="0"/>
              </a:spcBef>
              <a:spcAft>
                <a:spcPts val="0"/>
              </a:spcAft>
              <a:buSzPts val="2800"/>
              <a:buNone/>
              <a:defRPr>
                <a:latin typeface="Lato"/>
                <a:ea typeface="Lato"/>
                <a:cs typeface="Lato"/>
                <a:sym typeface="Lato"/>
              </a:defRPr>
            </a:lvl8pPr>
            <a:lvl9pPr lvl="8" rtl="0">
              <a:spcBef>
                <a:spcPts val="0"/>
              </a:spcBef>
              <a:spcAft>
                <a:spcPts val="0"/>
              </a:spcAft>
              <a:buSzPts val="2800"/>
              <a:buNone/>
              <a:defRPr>
                <a:latin typeface="Lato"/>
                <a:ea typeface="Lato"/>
                <a:cs typeface="Lato"/>
                <a:sym typeface="Lato"/>
              </a:defRPr>
            </a:lvl9pPr>
          </a:lstStyle>
          <a:p/>
        </p:txBody>
      </p:sp>
      <p:sp>
        <p:nvSpPr>
          <p:cNvPr id="268" name="Google Shape;268;p23"/>
          <p:cNvSpPr/>
          <p:nvPr/>
        </p:nvSpPr>
        <p:spPr>
          <a:xfrm flipH="1" rot="1217872">
            <a:off x="8321229" y="-28425"/>
            <a:ext cx="1493672" cy="754898"/>
          </a:xfrm>
          <a:custGeom>
            <a:rect b="b" l="l" r="r" t="t"/>
            <a:pathLst>
              <a:path extrusionOk="0" h="30196" w="59747">
                <a:moveTo>
                  <a:pt x="0" y="0"/>
                </a:moveTo>
                <a:lnTo>
                  <a:pt x="0" y="30139"/>
                </a:lnTo>
                <a:cubicBezTo>
                  <a:pt x="0" y="30178"/>
                  <a:pt x="76" y="30196"/>
                  <a:pt x="215" y="30196"/>
                </a:cubicBezTo>
                <a:cubicBezTo>
                  <a:pt x="1725" y="30196"/>
                  <a:pt x="10684" y="28099"/>
                  <a:pt x="11461" y="27839"/>
                </a:cubicBezTo>
                <a:cubicBezTo>
                  <a:pt x="15671" y="26495"/>
                  <a:pt x="19986" y="24762"/>
                  <a:pt x="23701" y="22286"/>
                </a:cubicBezTo>
                <a:cubicBezTo>
                  <a:pt x="28511" y="19138"/>
                  <a:pt x="33428" y="18076"/>
                  <a:pt x="39124" y="17829"/>
                </a:cubicBezTo>
                <a:cubicBezTo>
                  <a:pt x="45208" y="17546"/>
                  <a:pt x="51964" y="17546"/>
                  <a:pt x="57200" y="14008"/>
                </a:cubicBezTo>
                <a:cubicBezTo>
                  <a:pt x="58155" y="13372"/>
                  <a:pt x="59004" y="12593"/>
                  <a:pt x="59747" y="11744"/>
                </a:cubicBezTo>
                <a:cubicBezTo>
                  <a:pt x="54971" y="8879"/>
                  <a:pt x="51009" y="4847"/>
                  <a:pt x="48250" y="0"/>
                </a:cubicBezTo>
                <a:close/>
              </a:path>
            </a:pathLst>
          </a:custGeom>
          <a:solidFill>
            <a:srgbClr val="FFA8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 name="Google Shape;269;p23"/>
          <p:cNvSpPr/>
          <p:nvPr/>
        </p:nvSpPr>
        <p:spPr>
          <a:xfrm flipH="1" rot="1217948">
            <a:off x="7082284" y="-477709"/>
            <a:ext cx="1422297" cy="742898"/>
          </a:xfrm>
          <a:custGeom>
            <a:rect b="b" l="l" r="r" t="t"/>
            <a:pathLst>
              <a:path extrusionOk="0" h="21082" w="40362">
                <a:moveTo>
                  <a:pt x="0" y="0"/>
                </a:moveTo>
                <a:cubicBezTo>
                  <a:pt x="602" y="1486"/>
                  <a:pt x="1274" y="2901"/>
                  <a:pt x="2052" y="4280"/>
                </a:cubicBezTo>
                <a:lnTo>
                  <a:pt x="16874" y="4280"/>
                </a:lnTo>
                <a:cubicBezTo>
                  <a:pt x="17510" y="8631"/>
                  <a:pt x="16378" y="12876"/>
                  <a:pt x="13549" y="16024"/>
                </a:cubicBezTo>
                <a:cubicBezTo>
                  <a:pt x="16838" y="18005"/>
                  <a:pt x="20446" y="19350"/>
                  <a:pt x="24161" y="20057"/>
                </a:cubicBezTo>
                <a:cubicBezTo>
                  <a:pt x="28167" y="20832"/>
                  <a:pt x="32294" y="21082"/>
                  <a:pt x="36390" y="21082"/>
                </a:cubicBezTo>
                <a:cubicBezTo>
                  <a:pt x="37719" y="21082"/>
                  <a:pt x="39045" y="21055"/>
                  <a:pt x="40362" y="21012"/>
                </a:cubicBezTo>
                <a:lnTo>
                  <a:pt x="40362" y="0"/>
                </a:lnTo>
                <a:close/>
              </a:path>
            </a:pathLst>
          </a:custGeom>
          <a:solidFill>
            <a:srgbClr val="CAD5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 name="Google Shape;270;p23"/>
          <p:cNvSpPr/>
          <p:nvPr/>
        </p:nvSpPr>
        <p:spPr>
          <a:xfrm flipH="1" rot="1217948">
            <a:off x="7839205" y="100054"/>
            <a:ext cx="2105396" cy="1064062"/>
          </a:xfrm>
          <a:custGeom>
            <a:rect b="b" l="l" r="r" t="t"/>
            <a:pathLst>
              <a:path extrusionOk="0" h="30196" w="59747">
                <a:moveTo>
                  <a:pt x="0" y="0"/>
                </a:moveTo>
                <a:lnTo>
                  <a:pt x="0" y="30139"/>
                </a:lnTo>
                <a:cubicBezTo>
                  <a:pt x="0" y="30178"/>
                  <a:pt x="76" y="30196"/>
                  <a:pt x="215" y="30196"/>
                </a:cubicBezTo>
                <a:cubicBezTo>
                  <a:pt x="1725" y="30196"/>
                  <a:pt x="10684" y="28099"/>
                  <a:pt x="11461" y="27839"/>
                </a:cubicBezTo>
                <a:cubicBezTo>
                  <a:pt x="15671" y="26495"/>
                  <a:pt x="19986" y="24762"/>
                  <a:pt x="23701" y="22286"/>
                </a:cubicBezTo>
                <a:cubicBezTo>
                  <a:pt x="28511" y="19138"/>
                  <a:pt x="33428" y="18076"/>
                  <a:pt x="39124" y="17829"/>
                </a:cubicBezTo>
                <a:cubicBezTo>
                  <a:pt x="45208" y="17546"/>
                  <a:pt x="51964" y="17546"/>
                  <a:pt x="57200" y="14008"/>
                </a:cubicBezTo>
                <a:cubicBezTo>
                  <a:pt x="58155" y="13372"/>
                  <a:pt x="59004" y="12593"/>
                  <a:pt x="59747" y="11744"/>
                </a:cubicBezTo>
                <a:cubicBezTo>
                  <a:pt x="54971" y="8879"/>
                  <a:pt x="51009" y="4847"/>
                  <a:pt x="48250" y="0"/>
                </a:cubicBezTo>
                <a:close/>
              </a:path>
            </a:pathLst>
          </a:custGeom>
          <a:solidFill>
            <a:srgbClr val="FFA8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 name="Google Shape;271;p23"/>
          <p:cNvSpPr/>
          <p:nvPr/>
        </p:nvSpPr>
        <p:spPr>
          <a:xfrm flipH="1" rot="1217948">
            <a:off x="7869547" y="-199119"/>
            <a:ext cx="543519" cy="413876"/>
          </a:xfrm>
          <a:custGeom>
            <a:rect b="b" l="l" r="r" t="t"/>
            <a:pathLst>
              <a:path extrusionOk="0" h="11745" w="15424">
                <a:moveTo>
                  <a:pt x="0" y="0"/>
                </a:moveTo>
                <a:cubicBezTo>
                  <a:pt x="2724" y="4847"/>
                  <a:pt x="6686" y="8879"/>
                  <a:pt x="11497" y="11744"/>
                </a:cubicBezTo>
                <a:cubicBezTo>
                  <a:pt x="14291" y="8596"/>
                  <a:pt x="15423" y="4351"/>
                  <a:pt x="14787" y="0"/>
                </a:cubicBezTo>
                <a:close/>
              </a:path>
            </a:pathLst>
          </a:custGeom>
          <a:solidFill>
            <a:srgbClr val="FEF4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 name="Google Shape;272;p23"/>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5">
  <p:cSld name="CUSTOM_1_3">
    <p:bg>
      <p:bgPr>
        <a:solidFill>
          <a:schemeClr val="lt1"/>
        </a:solidFill>
      </p:bgPr>
    </p:bg>
    <p:spTree>
      <p:nvGrpSpPr>
        <p:cNvPr id="273" name="Shape 273"/>
        <p:cNvGrpSpPr/>
        <p:nvPr/>
      </p:nvGrpSpPr>
      <p:grpSpPr>
        <a:xfrm>
          <a:off x="0" y="0"/>
          <a:ext cx="0" cy="0"/>
          <a:chOff x="0" y="0"/>
          <a:chExt cx="0" cy="0"/>
        </a:xfrm>
      </p:grpSpPr>
      <p:sp>
        <p:nvSpPr>
          <p:cNvPr id="274" name="Google Shape;274;p24"/>
          <p:cNvSpPr txBox="1"/>
          <p:nvPr>
            <p:ph type="title"/>
          </p:nvPr>
        </p:nvSpPr>
        <p:spPr>
          <a:xfrm>
            <a:off x="716250" y="540865"/>
            <a:ext cx="3871200" cy="5442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solidFill>
                  <a:schemeClr val="dk1"/>
                </a:solidFill>
              </a:defRPr>
            </a:lvl1pPr>
            <a:lvl2pPr lvl="1" rtl="0">
              <a:spcBef>
                <a:spcPts val="0"/>
              </a:spcBef>
              <a:spcAft>
                <a:spcPts val="0"/>
              </a:spcAft>
              <a:buSzPts val="2800"/>
              <a:buNone/>
              <a:defRPr>
                <a:latin typeface="Lato"/>
                <a:ea typeface="Lato"/>
                <a:cs typeface="Lato"/>
                <a:sym typeface="Lato"/>
              </a:defRPr>
            </a:lvl2pPr>
            <a:lvl3pPr lvl="2" rtl="0">
              <a:spcBef>
                <a:spcPts val="0"/>
              </a:spcBef>
              <a:spcAft>
                <a:spcPts val="0"/>
              </a:spcAft>
              <a:buSzPts val="2800"/>
              <a:buNone/>
              <a:defRPr>
                <a:latin typeface="Lato"/>
                <a:ea typeface="Lato"/>
                <a:cs typeface="Lato"/>
                <a:sym typeface="Lato"/>
              </a:defRPr>
            </a:lvl3pPr>
            <a:lvl4pPr lvl="3" rtl="0">
              <a:spcBef>
                <a:spcPts val="0"/>
              </a:spcBef>
              <a:spcAft>
                <a:spcPts val="0"/>
              </a:spcAft>
              <a:buSzPts val="2800"/>
              <a:buNone/>
              <a:defRPr>
                <a:latin typeface="Lato"/>
                <a:ea typeface="Lato"/>
                <a:cs typeface="Lato"/>
                <a:sym typeface="Lato"/>
              </a:defRPr>
            </a:lvl4pPr>
            <a:lvl5pPr lvl="4" rtl="0">
              <a:spcBef>
                <a:spcPts val="0"/>
              </a:spcBef>
              <a:spcAft>
                <a:spcPts val="0"/>
              </a:spcAft>
              <a:buSzPts val="2800"/>
              <a:buNone/>
              <a:defRPr>
                <a:latin typeface="Lato"/>
                <a:ea typeface="Lato"/>
                <a:cs typeface="Lato"/>
                <a:sym typeface="Lato"/>
              </a:defRPr>
            </a:lvl5pPr>
            <a:lvl6pPr lvl="5" rtl="0">
              <a:spcBef>
                <a:spcPts val="0"/>
              </a:spcBef>
              <a:spcAft>
                <a:spcPts val="0"/>
              </a:spcAft>
              <a:buSzPts val="2800"/>
              <a:buNone/>
              <a:defRPr>
                <a:latin typeface="Lato"/>
                <a:ea typeface="Lato"/>
                <a:cs typeface="Lato"/>
                <a:sym typeface="Lato"/>
              </a:defRPr>
            </a:lvl6pPr>
            <a:lvl7pPr lvl="6" rtl="0">
              <a:spcBef>
                <a:spcPts val="0"/>
              </a:spcBef>
              <a:spcAft>
                <a:spcPts val="0"/>
              </a:spcAft>
              <a:buSzPts val="2800"/>
              <a:buNone/>
              <a:defRPr>
                <a:latin typeface="Lato"/>
                <a:ea typeface="Lato"/>
                <a:cs typeface="Lato"/>
                <a:sym typeface="Lato"/>
              </a:defRPr>
            </a:lvl7pPr>
            <a:lvl8pPr lvl="7" rtl="0">
              <a:spcBef>
                <a:spcPts val="0"/>
              </a:spcBef>
              <a:spcAft>
                <a:spcPts val="0"/>
              </a:spcAft>
              <a:buSzPts val="2800"/>
              <a:buNone/>
              <a:defRPr>
                <a:latin typeface="Lato"/>
                <a:ea typeface="Lato"/>
                <a:cs typeface="Lato"/>
                <a:sym typeface="Lato"/>
              </a:defRPr>
            </a:lvl8pPr>
            <a:lvl9pPr lvl="8" rtl="0">
              <a:spcBef>
                <a:spcPts val="0"/>
              </a:spcBef>
              <a:spcAft>
                <a:spcPts val="0"/>
              </a:spcAft>
              <a:buSzPts val="2800"/>
              <a:buNone/>
              <a:defRPr>
                <a:latin typeface="Lato"/>
                <a:ea typeface="Lato"/>
                <a:cs typeface="Lato"/>
                <a:sym typeface="Lato"/>
              </a:defRPr>
            </a:lvl9pPr>
          </a:lstStyle>
          <a:p/>
        </p:txBody>
      </p:sp>
      <p:sp>
        <p:nvSpPr>
          <p:cNvPr id="275" name="Google Shape;275;p24"/>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
  <p:cSld name="CUSTOM_1_2">
    <p:spTree>
      <p:nvGrpSpPr>
        <p:cNvPr id="276" name="Shape 276"/>
        <p:cNvGrpSpPr/>
        <p:nvPr/>
      </p:nvGrpSpPr>
      <p:grpSpPr>
        <a:xfrm>
          <a:off x="0" y="0"/>
          <a:ext cx="0" cy="0"/>
          <a:chOff x="0" y="0"/>
          <a:chExt cx="0" cy="0"/>
        </a:xfrm>
      </p:grpSpPr>
      <p:sp>
        <p:nvSpPr>
          <p:cNvPr id="277" name="Google Shape;277;p25"/>
          <p:cNvSpPr txBox="1"/>
          <p:nvPr>
            <p:ph type="title"/>
          </p:nvPr>
        </p:nvSpPr>
        <p:spPr>
          <a:xfrm>
            <a:off x="716250" y="540608"/>
            <a:ext cx="3871200" cy="5442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solidFill>
                  <a:schemeClr val="dk1"/>
                </a:solidFill>
              </a:defRPr>
            </a:lvl1pPr>
            <a:lvl2pPr lvl="1" rtl="0">
              <a:spcBef>
                <a:spcPts val="0"/>
              </a:spcBef>
              <a:spcAft>
                <a:spcPts val="0"/>
              </a:spcAft>
              <a:buSzPts val="2800"/>
              <a:buNone/>
              <a:defRPr>
                <a:latin typeface="Lato"/>
                <a:ea typeface="Lato"/>
                <a:cs typeface="Lato"/>
                <a:sym typeface="Lato"/>
              </a:defRPr>
            </a:lvl2pPr>
            <a:lvl3pPr lvl="2" rtl="0">
              <a:spcBef>
                <a:spcPts val="0"/>
              </a:spcBef>
              <a:spcAft>
                <a:spcPts val="0"/>
              </a:spcAft>
              <a:buSzPts val="2800"/>
              <a:buNone/>
              <a:defRPr>
                <a:latin typeface="Lato"/>
                <a:ea typeface="Lato"/>
                <a:cs typeface="Lato"/>
                <a:sym typeface="Lato"/>
              </a:defRPr>
            </a:lvl3pPr>
            <a:lvl4pPr lvl="3" rtl="0">
              <a:spcBef>
                <a:spcPts val="0"/>
              </a:spcBef>
              <a:spcAft>
                <a:spcPts val="0"/>
              </a:spcAft>
              <a:buSzPts val="2800"/>
              <a:buNone/>
              <a:defRPr>
                <a:latin typeface="Lato"/>
                <a:ea typeface="Lato"/>
                <a:cs typeface="Lato"/>
                <a:sym typeface="Lato"/>
              </a:defRPr>
            </a:lvl4pPr>
            <a:lvl5pPr lvl="4" rtl="0">
              <a:spcBef>
                <a:spcPts val="0"/>
              </a:spcBef>
              <a:spcAft>
                <a:spcPts val="0"/>
              </a:spcAft>
              <a:buSzPts val="2800"/>
              <a:buNone/>
              <a:defRPr>
                <a:latin typeface="Lato"/>
                <a:ea typeface="Lato"/>
                <a:cs typeface="Lato"/>
                <a:sym typeface="Lato"/>
              </a:defRPr>
            </a:lvl5pPr>
            <a:lvl6pPr lvl="5" rtl="0">
              <a:spcBef>
                <a:spcPts val="0"/>
              </a:spcBef>
              <a:spcAft>
                <a:spcPts val="0"/>
              </a:spcAft>
              <a:buSzPts val="2800"/>
              <a:buNone/>
              <a:defRPr>
                <a:latin typeface="Lato"/>
                <a:ea typeface="Lato"/>
                <a:cs typeface="Lato"/>
                <a:sym typeface="Lato"/>
              </a:defRPr>
            </a:lvl6pPr>
            <a:lvl7pPr lvl="6" rtl="0">
              <a:spcBef>
                <a:spcPts val="0"/>
              </a:spcBef>
              <a:spcAft>
                <a:spcPts val="0"/>
              </a:spcAft>
              <a:buSzPts val="2800"/>
              <a:buNone/>
              <a:defRPr>
                <a:latin typeface="Lato"/>
                <a:ea typeface="Lato"/>
                <a:cs typeface="Lato"/>
                <a:sym typeface="Lato"/>
              </a:defRPr>
            </a:lvl7pPr>
            <a:lvl8pPr lvl="7" rtl="0">
              <a:spcBef>
                <a:spcPts val="0"/>
              </a:spcBef>
              <a:spcAft>
                <a:spcPts val="0"/>
              </a:spcAft>
              <a:buSzPts val="2800"/>
              <a:buNone/>
              <a:defRPr>
                <a:latin typeface="Lato"/>
                <a:ea typeface="Lato"/>
                <a:cs typeface="Lato"/>
                <a:sym typeface="Lato"/>
              </a:defRPr>
            </a:lvl8pPr>
            <a:lvl9pPr lvl="8" rtl="0">
              <a:spcBef>
                <a:spcPts val="0"/>
              </a:spcBef>
              <a:spcAft>
                <a:spcPts val="0"/>
              </a:spcAft>
              <a:buSzPts val="2800"/>
              <a:buNone/>
              <a:defRPr>
                <a:latin typeface="Lato"/>
                <a:ea typeface="Lato"/>
                <a:cs typeface="Lato"/>
                <a:sym typeface="Lato"/>
              </a:defRPr>
            </a:lvl9pPr>
          </a:lstStyle>
          <a:p/>
        </p:txBody>
      </p:sp>
      <p:sp>
        <p:nvSpPr>
          <p:cNvPr id="278" name="Google Shape;278;p25"/>
          <p:cNvSpPr txBox="1"/>
          <p:nvPr>
            <p:ph idx="1" type="subTitle"/>
          </p:nvPr>
        </p:nvSpPr>
        <p:spPr>
          <a:xfrm>
            <a:off x="716250" y="3645145"/>
            <a:ext cx="2142000" cy="6747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400"/>
              <a:buNone/>
              <a:defRPr sz="1400"/>
            </a:lvl1pPr>
            <a:lvl2pPr lvl="1">
              <a:spcBef>
                <a:spcPts val="1600"/>
              </a:spcBef>
              <a:spcAft>
                <a:spcPts val="0"/>
              </a:spcAft>
              <a:buSzPts val="1400"/>
              <a:buNone/>
              <a:defRPr/>
            </a:lvl2pPr>
            <a:lvl3pPr lvl="2">
              <a:spcBef>
                <a:spcPts val="1600"/>
              </a:spcBef>
              <a:spcAft>
                <a:spcPts val="0"/>
              </a:spcAft>
              <a:buSzPts val="1400"/>
              <a:buNone/>
              <a:defRPr/>
            </a:lvl3pPr>
            <a:lvl4pPr lvl="3">
              <a:spcBef>
                <a:spcPts val="1600"/>
              </a:spcBef>
              <a:spcAft>
                <a:spcPts val="0"/>
              </a:spcAft>
              <a:buSzPts val="1400"/>
              <a:buNone/>
              <a:defRPr/>
            </a:lvl4pPr>
            <a:lvl5pPr lvl="4">
              <a:spcBef>
                <a:spcPts val="1600"/>
              </a:spcBef>
              <a:spcAft>
                <a:spcPts val="0"/>
              </a:spcAft>
              <a:buSzPts val="1400"/>
              <a:buNone/>
              <a:defRPr/>
            </a:lvl5pPr>
            <a:lvl6pPr lvl="5">
              <a:spcBef>
                <a:spcPts val="1600"/>
              </a:spcBef>
              <a:spcAft>
                <a:spcPts val="0"/>
              </a:spcAft>
              <a:buSzPts val="1400"/>
              <a:buNone/>
              <a:defRPr/>
            </a:lvl6pPr>
            <a:lvl7pPr lvl="6">
              <a:spcBef>
                <a:spcPts val="1600"/>
              </a:spcBef>
              <a:spcAft>
                <a:spcPts val="0"/>
              </a:spcAft>
              <a:buSzPts val="1400"/>
              <a:buNone/>
              <a:defRPr/>
            </a:lvl7pPr>
            <a:lvl8pPr lvl="7">
              <a:spcBef>
                <a:spcPts val="1600"/>
              </a:spcBef>
              <a:spcAft>
                <a:spcPts val="0"/>
              </a:spcAft>
              <a:buSzPts val="1400"/>
              <a:buNone/>
              <a:defRPr/>
            </a:lvl8pPr>
            <a:lvl9pPr lvl="8">
              <a:spcBef>
                <a:spcPts val="1600"/>
              </a:spcBef>
              <a:spcAft>
                <a:spcPts val="1600"/>
              </a:spcAft>
              <a:buSzPts val="1400"/>
              <a:buNone/>
              <a:defRPr/>
            </a:lvl9pPr>
          </a:lstStyle>
          <a:p/>
        </p:txBody>
      </p:sp>
      <p:sp>
        <p:nvSpPr>
          <p:cNvPr id="279" name="Google Shape;279;p25"/>
          <p:cNvSpPr txBox="1"/>
          <p:nvPr>
            <p:ph idx="2" type="subTitle"/>
          </p:nvPr>
        </p:nvSpPr>
        <p:spPr>
          <a:xfrm>
            <a:off x="3371300" y="3645145"/>
            <a:ext cx="2142000" cy="674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spcBef>
                <a:spcPts val="160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p:txBody>
      </p:sp>
      <p:sp>
        <p:nvSpPr>
          <p:cNvPr id="280" name="Google Shape;280;p25"/>
          <p:cNvSpPr txBox="1"/>
          <p:nvPr>
            <p:ph idx="3" type="subTitle"/>
          </p:nvPr>
        </p:nvSpPr>
        <p:spPr>
          <a:xfrm>
            <a:off x="6026350" y="3645145"/>
            <a:ext cx="2142000" cy="674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spcBef>
                <a:spcPts val="160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p:txBody>
      </p:sp>
      <p:sp>
        <p:nvSpPr>
          <p:cNvPr id="281" name="Google Shape;281;p25"/>
          <p:cNvSpPr txBox="1"/>
          <p:nvPr>
            <p:ph idx="4" type="subTitle"/>
          </p:nvPr>
        </p:nvSpPr>
        <p:spPr>
          <a:xfrm>
            <a:off x="716250" y="3230200"/>
            <a:ext cx="2142000" cy="361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Font typeface="Playfair Display"/>
              <a:buNone/>
              <a:defRPr>
                <a:latin typeface="Palanquin SemiBold"/>
                <a:ea typeface="Palanquin SemiBold"/>
                <a:cs typeface="Palanquin SemiBold"/>
                <a:sym typeface="Palanquin SemiBold"/>
              </a:defRPr>
            </a:lvl1pPr>
            <a:lvl2pPr lvl="1" rtl="0">
              <a:spcBef>
                <a:spcPts val="1600"/>
              </a:spcBef>
              <a:spcAft>
                <a:spcPts val="0"/>
              </a:spcAft>
              <a:buSzPts val="1400"/>
              <a:buFont typeface="Playfair Display"/>
              <a:buNone/>
              <a:defRPr>
                <a:latin typeface="Playfair Display"/>
                <a:ea typeface="Playfair Display"/>
                <a:cs typeface="Playfair Display"/>
                <a:sym typeface="Playfair Display"/>
              </a:defRPr>
            </a:lvl2pPr>
            <a:lvl3pPr lvl="2" rtl="0">
              <a:spcBef>
                <a:spcPts val="1600"/>
              </a:spcBef>
              <a:spcAft>
                <a:spcPts val="0"/>
              </a:spcAft>
              <a:buSzPts val="1400"/>
              <a:buFont typeface="Playfair Display"/>
              <a:buNone/>
              <a:defRPr>
                <a:latin typeface="Playfair Display"/>
                <a:ea typeface="Playfair Display"/>
                <a:cs typeface="Playfair Display"/>
                <a:sym typeface="Playfair Display"/>
              </a:defRPr>
            </a:lvl3pPr>
            <a:lvl4pPr lvl="3" rtl="0">
              <a:spcBef>
                <a:spcPts val="1600"/>
              </a:spcBef>
              <a:spcAft>
                <a:spcPts val="0"/>
              </a:spcAft>
              <a:buSzPts val="1400"/>
              <a:buFont typeface="Playfair Display"/>
              <a:buNone/>
              <a:defRPr>
                <a:latin typeface="Playfair Display"/>
                <a:ea typeface="Playfair Display"/>
                <a:cs typeface="Playfair Display"/>
                <a:sym typeface="Playfair Display"/>
              </a:defRPr>
            </a:lvl4pPr>
            <a:lvl5pPr lvl="4" rtl="0">
              <a:spcBef>
                <a:spcPts val="1600"/>
              </a:spcBef>
              <a:spcAft>
                <a:spcPts val="0"/>
              </a:spcAft>
              <a:buSzPts val="1400"/>
              <a:buFont typeface="Playfair Display"/>
              <a:buNone/>
              <a:defRPr>
                <a:latin typeface="Playfair Display"/>
                <a:ea typeface="Playfair Display"/>
                <a:cs typeface="Playfair Display"/>
                <a:sym typeface="Playfair Display"/>
              </a:defRPr>
            </a:lvl5pPr>
            <a:lvl6pPr lvl="5" rtl="0">
              <a:spcBef>
                <a:spcPts val="1600"/>
              </a:spcBef>
              <a:spcAft>
                <a:spcPts val="0"/>
              </a:spcAft>
              <a:buSzPts val="1400"/>
              <a:buFont typeface="Playfair Display"/>
              <a:buNone/>
              <a:defRPr>
                <a:latin typeface="Playfair Display"/>
                <a:ea typeface="Playfair Display"/>
                <a:cs typeface="Playfair Display"/>
                <a:sym typeface="Playfair Display"/>
              </a:defRPr>
            </a:lvl6pPr>
            <a:lvl7pPr lvl="6" rtl="0">
              <a:spcBef>
                <a:spcPts val="1600"/>
              </a:spcBef>
              <a:spcAft>
                <a:spcPts val="0"/>
              </a:spcAft>
              <a:buSzPts val="1400"/>
              <a:buFont typeface="Playfair Display"/>
              <a:buNone/>
              <a:defRPr>
                <a:latin typeface="Playfair Display"/>
                <a:ea typeface="Playfair Display"/>
                <a:cs typeface="Playfair Display"/>
                <a:sym typeface="Playfair Display"/>
              </a:defRPr>
            </a:lvl7pPr>
            <a:lvl8pPr lvl="7" rtl="0">
              <a:spcBef>
                <a:spcPts val="1600"/>
              </a:spcBef>
              <a:spcAft>
                <a:spcPts val="0"/>
              </a:spcAft>
              <a:buSzPts val="1400"/>
              <a:buFont typeface="Playfair Display"/>
              <a:buNone/>
              <a:defRPr>
                <a:latin typeface="Playfair Display"/>
                <a:ea typeface="Playfair Display"/>
                <a:cs typeface="Playfair Display"/>
                <a:sym typeface="Playfair Display"/>
              </a:defRPr>
            </a:lvl8pPr>
            <a:lvl9pPr lvl="8" rtl="0">
              <a:spcBef>
                <a:spcPts val="1600"/>
              </a:spcBef>
              <a:spcAft>
                <a:spcPts val="1600"/>
              </a:spcAft>
              <a:buSzPts val="1400"/>
              <a:buFont typeface="Playfair Display"/>
              <a:buNone/>
              <a:defRPr>
                <a:latin typeface="Playfair Display"/>
                <a:ea typeface="Playfair Display"/>
                <a:cs typeface="Playfair Display"/>
                <a:sym typeface="Playfair Display"/>
              </a:defRPr>
            </a:lvl9pPr>
          </a:lstStyle>
          <a:p/>
        </p:txBody>
      </p:sp>
      <p:sp>
        <p:nvSpPr>
          <p:cNvPr id="282" name="Google Shape;282;p25"/>
          <p:cNvSpPr txBox="1"/>
          <p:nvPr>
            <p:ph idx="5" type="subTitle"/>
          </p:nvPr>
        </p:nvSpPr>
        <p:spPr>
          <a:xfrm>
            <a:off x="3371300" y="3230200"/>
            <a:ext cx="2142000" cy="361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Font typeface="Playfair Display"/>
              <a:buNone/>
              <a:defRPr>
                <a:latin typeface="Palanquin SemiBold"/>
                <a:ea typeface="Palanquin SemiBold"/>
                <a:cs typeface="Palanquin SemiBold"/>
                <a:sym typeface="Palanquin SemiBold"/>
              </a:defRPr>
            </a:lvl1pPr>
            <a:lvl2pPr lvl="1" rtl="0">
              <a:spcBef>
                <a:spcPts val="1600"/>
              </a:spcBef>
              <a:spcAft>
                <a:spcPts val="0"/>
              </a:spcAft>
              <a:buSzPts val="1400"/>
              <a:buFont typeface="Playfair Display"/>
              <a:buNone/>
              <a:defRPr>
                <a:latin typeface="Playfair Display"/>
                <a:ea typeface="Playfair Display"/>
                <a:cs typeface="Playfair Display"/>
                <a:sym typeface="Playfair Display"/>
              </a:defRPr>
            </a:lvl2pPr>
            <a:lvl3pPr lvl="2" rtl="0">
              <a:spcBef>
                <a:spcPts val="1600"/>
              </a:spcBef>
              <a:spcAft>
                <a:spcPts val="0"/>
              </a:spcAft>
              <a:buSzPts val="1400"/>
              <a:buFont typeface="Playfair Display"/>
              <a:buNone/>
              <a:defRPr>
                <a:latin typeface="Playfair Display"/>
                <a:ea typeface="Playfair Display"/>
                <a:cs typeface="Playfair Display"/>
                <a:sym typeface="Playfair Display"/>
              </a:defRPr>
            </a:lvl3pPr>
            <a:lvl4pPr lvl="3" rtl="0">
              <a:spcBef>
                <a:spcPts val="1600"/>
              </a:spcBef>
              <a:spcAft>
                <a:spcPts val="0"/>
              </a:spcAft>
              <a:buSzPts val="1400"/>
              <a:buFont typeface="Playfair Display"/>
              <a:buNone/>
              <a:defRPr>
                <a:latin typeface="Playfair Display"/>
                <a:ea typeface="Playfair Display"/>
                <a:cs typeface="Playfair Display"/>
                <a:sym typeface="Playfair Display"/>
              </a:defRPr>
            </a:lvl4pPr>
            <a:lvl5pPr lvl="4" rtl="0">
              <a:spcBef>
                <a:spcPts val="1600"/>
              </a:spcBef>
              <a:spcAft>
                <a:spcPts val="0"/>
              </a:spcAft>
              <a:buSzPts val="1400"/>
              <a:buFont typeface="Playfair Display"/>
              <a:buNone/>
              <a:defRPr>
                <a:latin typeface="Playfair Display"/>
                <a:ea typeface="Playfair Display"/>
                <a:cs typeface="Playfair Display"/>
                <a:sym typeface="Playfair Display"/>
              </a:defRPr>
            </a:lvl5pPr>
            <a:lvl6pPr lvl="5" rtl="0">
              <a:spcBef>
                <a:spcPts val="1600"/>
              </a:spcBef>
              <a:spcAft>
                <a:spcPts val="0"/>
              </a:spcAft>
              <a:buSzPts val="1400"/>
              <a:buFont typeface="Playfair Display"/>
              <a:buNone/>
              <a:defRPr>
                <a:latin typeface="Playfair Display"/>
                <a:ea typeface="Playfair Display"/>
                <a:cs typeface="Playfair Display"/>
                <a:sym typeface="Playfair Display"/>
              </a:defRPr>
            </a:lvl6pPr>
            <a:lvl7pPr lvl="6" rtl="0">
              <a:spcBef>
                <a:spcPts val="1600"/>
              </a:spcBef>
              <a:spcAft>
                <a:spcPts val="0"/>
              </a:spcAft>
              <a:buSzPts val="1400"/>
              <a:buFont typeface="Playfair Display"/>
              <a:buNone/>
              <a:defRPr>
                <a:latin typeface="Playfair Display"/>
                <a:ea typeface="Playfair Display"/>
                <a:cs typeface="Playfair Display"/>
                <a:sym typeface="Playfair Display"/>
              </a:defRPr>
            </a:lvl7pPr>
            <a:lvl8pPr lvl="7" rtl="0">
              <a:spcBef>
                <a:spcPts val="1600"/>
              </a:spcBef>
              <a:spcAft>
                <a:spcPts val="0"/>
              </a:spcAft>
              <a:buSzPts val="1400"/>
              <a:buFont typeface="Playfair Display"/>
              <a:buNone/>
              <a:defRPr>
                <a:latin typeface="Playfair Display"/>
                <a:ea typeface="Playfair Display"/>
                <a:cs typeface="Playfair Display"/>
                <a:sym typeface="Playfair Display"/>
              </a:defRPr>
            </a:lvl8pPr>
            <a:lvl9pPr lvl="8" rtl="0">
              <a:spcBef>
                <a:spcPts val="1600"/>
              </a:spcBef>
              <a:spcAft>
                <a:spcPts val="1600"/>
              </a:spcAft>
              <a:buSzPts val="1400"/>
              <a:buFont typeface="Playfair Display"/>
              <a:buNone/>
              <a:defRPr>
                <a:latin typeface="Playfair Display"/>
                <a:ea typeface="Playfair Display"/>
                <a:cs typeface="Playfair Display"/>
                <a:sym typeface="Playfair Display"/>
              </a:defRPr>
            </a:lvl9pPr>
          </a:lstStyle>
          <a:p/>
        </p:txBody>
      </p:sp>
      <p:sp>
        <p:nvSpPr>
          <p:cNvPr id="283" name="Google Shape;283;p25"/>
          <p:cNvSpPr txBox="1"/>
          <p:nvPr>
            <p:ph idx="6" type="subTitle"/>
          </p:nvPr>
        </p:nvSpPr>
        <p:spPr>
          <a:xfrm>
            <a:off x="6026350" y="3230200"/>
            <a:ext cx="2142000" cy="361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Font typeface="Playfair Display"/>
              <a:buNone/>
              <a:defRPr>
                <a:latin typeface="Palanquin SemiBold"/>
                <a:ea typeface="Palanquin SemiBold"/>
                <a:cs typeface="Palanquin SemiBold"/>
                <a:sym typeface="Palanquin SemiBold"/>
              </a:defRPr>
            </a:lvl1pPr>
            <a:lvl2pPr lvl="1" rtl="0">
              <a:spcBef>
                <a:spcPts val="1600"/>
              </a:spcBef>
              <a:spcAft>
                <a:spcPts val="0"/>
              </a:spcAft>
              <a:buSzPts val="1400"/>
              <a:buFont typeface="Playfair Display"/>
              <a:buNone/>
              <a:defRPr>
                <a:latin typeface="Playfair Display"/>
                <a:ea typeface="Playfair Display"/>
                <a:cs typeface="Playfair Display"/>
                <a:sym typeface="Playfair Display"/>
              </a:defRPr>
            </a:lvl2pPr>
            <a:lvl3pPr lvl="2" rtl="0">
              <a:spcBef>
                <a:spcPts val="1600"/>
              </a:spcBef>
              <a:spcAft>
                <a:spcPts val="0"/>
              </a:spcAft>
              <a:buSzPts val="1400"/>
              <a:buFont typeface="Playfair Display"/>
              <a:buNone/>
              <a:defRPr>
                <a:latin typeface="Playfair Display"/>
                <a:ea typeface="Playfair Display"/>
                <a:cs typeface="Playfair Display"/>
                <a:sym typeface="Playfair Display"/>
              </a:defRPr>
            </a:lvl3pPr>
            <a:lvl4pPr lvl="3" rtl="0">
              <a:spcBef>
                <a:spcPts val="1600"/>
              </a:spcBef>
              <a:spcAft>
                <a:spcPts val="0"/>
              </a:spcAft>
              <a:buSzPts val="1400"/>
              <a:buFont typeface="Playfair Display"/>
              <a:buNone/>
              <a:defRPr>
                <a:latin typeface="Playfair Display"/>
                <a:ea typeface="Playfair Display"/>
                <a:cs typeface="Playfair Display"/>
                <a:sym typeface="Playfair Display"/>
              </a:defRPr>
            </a:lvl4pPr>
            <a:lvl5pPr lvl="4" rtl="0">
              <a:spcBef>
                <a:spcPts val="1600"/>
              </a:spcBef>
              <a:spcAft>
                <a:spcPts val="0"/>
              </a:spcAft>
              <a:buSzPts val="1400"/>
              <a:buFont typeface="Playfair Display"/>
              <a:buNone/>
              <a:defRPr>
                <a:latin typeface="Playfair Display"/>
                <a:ea typeface="Playfair Display"/>
                <a:cs typeface="Playfair Display"/>
                <a:sym typeface="Playfair Display"/>
              </a:defRPr>
            </a:lvl5pPr>
            <a:lvl6pPr lvl="5" rtl="0">
              <a:spcBef>
                <a:spcPts val="1600"/>
              </a:spcBef>
              <a:spcAft>
                <a:spcPts val="0"/>
              </a:spcAft>
              <a:buSzPts val="1400"/>
              <a:buFont typeface="Playfair Display"/>
              <a:buNone/>
              <a:defRPr>
                <a:latin typeface="Playfair Display"/>
                <a:ea typeface="Playfair Display"/>
                <a:cs typeface="Playfair Display"/>
                <a:sym typeface="Playfair Display"/>
              </a:defRPr>
            </a:lvl6pPr>
            <a:lvl7pPr lvl="6" rtl="0">
              <a:spcBef>
                <a:spcPts val="1600"/>
              </a:spcBef>
              <a:spcAft>
                <a:spcPts val="0"/>
              </a:spcAft>
              <a:buSzPts val="1400"/>
              <a:buFont typeface="Playfair Display"/>
              <a:buNone/>
              <a:defRPr>
                <a:latin typeface="Playfair Display"/>
                <a:ea typeface="Playfair Display"/>
                <a:cs typeface="Playfair Display"/>
                <a:sym typeface="Playfair Display"/>
              </a:defRPr>
            </a:lvl7pPr>
            <a:lvl8pPr lvl="7" rtl="0">
              <a:spcBef>
                <a:spcPts val="1600"/>
              </a:spcBef>
              <a:spcAft>
                <a:spcPts val="0"/>
              </a:spcAft>
              <a:buSzPts val="1400"/>
              <a:buFont typeface="Playfair Display"/>
              <a:buNone/>
              <a:defRPr>
                <a:latin typeface="Playfair Display"/>
                <a:ea typeface="Playfair Display"/>
                <a:cs typeface="Playfair Display"/>
                <a:sym typeface="Playfair Display"/>
              </a:defRPr>
            </a:lvl8pPr>
            <a:lvl9pPr lvl="8" rtl="0">
              <a:spcBef>
                <a:spcPts val="1600"/>
              </a:spcBef>
              <a:spcAft>
                <a:spcPts val="1600"/>
              </a:spcAft>
              <a:buSzPts val="1400"/>
              <a:buFont typeface="Playfair Display"/>
              <a:buNone/>
              <a:defRPr>
                <a:latin typeface="Playfair Display"/>
                <a:ea typeface="Playfair Display"/>
                <a:cs typeface="Playfair Display"/>
                <a:sym typeface="Playfair Display"/>
              </a:defRPr>
            </a:lvl9pPr>
          </a:lstStyle>
          <a:p/>
        </p:txBody>
      </p:sp>
      <p:sp>
        <p:nvSpPr>
          <p:cNvPr id="284" name="Google Shape;284;p25"/>
          <p:cNvSpPr/>
          <p:nvPr/>
        </p:nvSpPr>
        <p:spPr>
          <a:xfrm>
            <a:off x="8084325" y="-99500"/>
            <a:ext cx="1493675" cy="754900"/>
          </a:xfrm>
          <a:custGeom>
            <a:rect b="b" l="l" r="r" t="t"/>
            <a:pathLst>
              <a:path extrusionOk="0" h="30196" w="59747">
                <a:moveTo>
                  <a:pt x="0" y="0"/>
                </a:moveTo>
                <a:lnTo>
                  <a:pt x="0" y="30139"/>
                </a:lnTo>
                <a:cubicBezTo>
                  <a:pt x="0" y="30178"/>
                  <a:pt x="76" y="30196"/>
                  <a:pt x="215" y="30196"/>
                </a:cubicBezTo>
                <a:cubicBezTo>
                  <a:pt x="1725" y="30196"/>
                  <a:pt x="10684" y="28099"/>
                  <a:pt x="11461" y="27839"/>
                </a:cubicBezTo>
                <a:cubicBezTo>
                  <a:pt x="15671" y="26495"/>
                  <a:pt x="19986" y="24762"/>
                  <a:pt x="23701" y="22286"/>
                </a:cubicBezTo>
                <a:cubicBezTo>
                  <a:pt x="28511" y="19138"/>
                  <a:pt x="33428" y="18076"/>
                  <a:pt x="39124" y="17829"/>
                </a:cubicBezTo>
                <a:cubicBezTo>
                  <a:pt x="45208" y="17546"/>
                  <a:pt x="51964" y="17546"/>
                  <a:pt x="57200" y="14008"/>
                </a:cubicBezTo>
                <a:cubicBezTo>
                  <a:pt x="58155" y="13372"/>
                  <a:pt x="59004" y="12593"/>
                  <a:pt x="59747" y="11744"/>
                </a:cubicBezTo>
                <a:cubicBezTo>
                  <a:pt x="54971" y="8879"/>
                  <a:pt x="51009" y="4847"/>
                  <a:pt x="4825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 name="Google Shape;285;p25"/>
          <p:cNvSpPr/>
          <p:nvPr/>
        </p:nvSpPr>
        <p:spPr>
          <a:xfrm>
            <a:off x="9291450" y="-99500"/>
            <a:ext cx="385600" cy="293625"/>
          </a:xfrm>
          <a:custGeom>
            <a:rect b="b" l="l" r="r" t="t"/>
            <a:pathLst>
              <a:path extrusionOk="0" h="11745" w="15424">
                <a:moveTo>
                  <a:pt x="0" y="0"/>
                </a:moveTo>
                <a:cubicBezTo>
                  <a:pt x="2724" y="4847"/>
                  <a:pt x="6686" y="8879"/>
                  <a:pt x="11497" y="11744"/>
                </a:cubicBezTo>
                <a:cubicBezTo>
                  <a:pt x="14291" y="8596"/>
                  <a:pt x="15423" y="4351"/>
                  <a:pt x="1478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 name="Google Shape;286;p25"/>
          <p:cNvSpPr/>
          <p:nvPr/>
        </p:nvSpPr>
        <p:spPr>
          <a:xfrm>
            <a:off x="7002050" y="-366050"/>
            <a:ext cx="1713000" cy="10416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 name="Google Shape;287;p25"/>
          <p:cNvSpPr/>
          <p:nvPr/>
        </p:nvSpPr>
        <p:spPr>
          <a:xfrm rot="-5400000">
            <a:off x="-408050" y="4272363"/>
            <a:ext cx="1493675" cy="754900"/>
          </a:xfrm>
          <a:custGeom>
            <a:rect b="b" l="l" r="r" t="t"/>
            <a:pathLst>
              <a:path extrusionOk="0" h="30196" w="59747">
                <a:moveTo>
                  <a:pt x="0" y="0"/>
                </a:moveTo>
                <a:lnTo>
                  <a:pt x="0" y="30139"/>
                </a:lnTo>
                <a:cubicBezTo>
                  <a:pt x="0" y="30178"/>
                  <a:pt x="76" y="30196"/>
                  <a:pt x="215" y="30196"/>
                </a:cubicBezTo>
                <a:cubicBezTo>
                  <a:pt x="1725" y="30196"/>
                  <a:pt x="10684" y="28099"/>
                  <a:pt x="11461" y="27839"/>
                </a:cubicBezTo>
                <a:cubicBezTo>
                  <a:pt x="15671" y="26495"/>
                  <a:pt x="19986" y="24762"/>
                  <a:pt x="23701" y="22286"/>
                </a:cubicBezTo>
                <a:cubicBezTo>
                  <a:pt x="28511" y="19138"/>
                  <a:pt x="33428" y="18076"/>
                  <a:pt x="39124" y="17829"/>
                </a:cubicBezTo>
                <a:cubicBezTo>
                  <a:pt x="45208" y="17546"/>
                  <a:pt x="51964" y="17546"/>
                  <a:pt x="57200" y="14008"/>
                </a:cubicBezTo>
                <a:cubicBezTo>
                  <a:pt x="58155" y="13372"/>
                  <a:pt x="59004" y="12593"/>
                  <a:pt x="59747" y="11744"/>
                </a:cubicBezTo>
                <a:cubicBezTo>
                  <a:pt x="54971" y="8879"/>
                  <a:pt x="51009" y="4847"/>
                  <a:pt x="48250" y="0"/>
                </a:cubicBezTo>
                <a:close/>
              </a:path>
            </a:pathLst>
          </a:custGeom>
          <a:solidFill>
            <a:srgbClr val="FFA8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 name="Google Shape;288;p25"/>
          <p:cNvSpPr/>
          <p:nvPr/>
        </p:nvSpPr>
        <p:spPr>
          <a:xfrm rot="-5400000">
            <a:off x="-84650" y="3849913"/>
            <a:ext cx="385600" cy="293625"/>
          </a:xfrm>
          <a:custGeom>
            <a:rect b="b" l="l" r="r" t="t"/>
            <a:pathLst>
              <a:path extrusionOk="0" h="11745" w="15424">
                <a:moveTo>
                  <a:pt x="0" y="0"/>
                </a:moveTo>
                <a:cubicBezTo>
                  <a:pt x="2724" y="4847"/>
                  <a:pt x="6686" y="8879"/>
                  <a:pt x="11497" y="11744"/>
                </a:cubicBezTo>
                <a:cubicBezTo>
                  <a:pt x="14291" y="8596"/>
                  <a:pt x="15423" y="4351"/>
                  <a:pt x="14787" y="0"/>
                </a:cubicBezTo>
                <a:close/>
              </a:path>
            </a:pathLst>
          </a:custGeom>
          <a:solidFill>
            <a:srgbClr val="FEF4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 name="Google Shape;289;p25"/>
          <p:cNvSpPr/>
          <p:nvPr/>
        </p:nvSpPr>
        <p:spPr>
          <a:xfrm flipH="1" rot="-1945347">
            <a:off x="-1394767" y="1479549"/>
            <a:ext cx="2235921" cy="1624113"/>
          </a:xfrm>
          <a:custGeom>
            <a:rect b="b" l="l" r="r" t="t"/>
            <a:pathLst>
              <a:path extrusionOk="0" h="47714" w="65688">
                <a:moveTo>
                  <a:pt x="65300" y="0"/>
                </a:moveTo>
                <a:lnTo>
                  <a:pt x="0" y="36"/>
                </a:lnTo>
                <a:lnTo>
                  <a:pt x="0" y="36"/>
                </a:lnTo>
                <a:cubicBezTo>
                  <a:pt x="531" y="36"/>
                  <a:pt x="1663" y="1486"/>
                  <a:pt x="1981" y="1804"/>
                </a:cubicBezTo>
                <a:cubicBezTo>
                  <a:pt x="2653" y="2476"/>
                  <a:pt x="3290" y="3219"/>
                  <a:pt x="3891" y="3997"/>
                </a:cubicBezTo>
                <a:lnTo>
                  <a:pt x="23524" y="3997"/>
                </a:lnTo>
                <a:cubicBezTo>
                  <a:pt x="25611" y="3997"/>
                  <a:pt x="24160" y="14999"/>
                  <a:pt x="23736" y="16272"/>
                </a:cubicBezTo>
                <a:cubicBezTo>
                  <a:pt x="22356" y="19916"/>
                  <a:pt x="19951" y="23064"/>
                  <a:pt x="16767" y="25292"/>
                </a:cubicBezTo>
                <a:cubicBezTo>
                  <a:pt x="12664" y="28122"/>
                  <a:pt x="7888" y="30033"/>
                  <a:pt x="4139" y="33393"/>
                </a:cubicBezTo>
                <a:cubicBezTo>
                  <a:pt x="4139" y="33570"/>
                  <a:pt x="4103" y="33782"/>
                  <a:pt x="4068" y="33959"/>
                </a:cubicBezTo>
                <a:cubicBezTo>
                  <a:pt x="3431" y="41175"/>
                  <a:pt x="7464" y="47260"/>
                  <a:pt x="14999" y="47684"/>
                </a:cubicBezTo>
                <a:cubicBezTo>
                  <a:pt x="15353" y="47704"/>
                  <a:pt x="15707" y="47714"/>
                  <a:pt x="16062" y="47714"/>
                </a:cubicBezTo>
                <a:cubicBezTo>
                  <a:pt x="19467" y="47714"/>
                  <a:pt x="22903" y="46828"/>
                  <a:pt x="26106" y="45738"/>
                </a:cubicBezTo>
                <a:cubicBezTo>
                  <a:pt x="31341" y="43934"/>
                  <a:pt x="36435" y="41670"/>
                  <a:pt x="41281" y="38982"/>
                </a:cubicBezTo>
                <a:cubicBezTo>
                  <a:pt x="44996" y="36930"/>
                  <a:pt x="48639" y="34454"/>
                  <a:pt x="52601" y="32792"/>
                </a:cubicBezTo>
                <a:cubicBezTo>
                  <a:pt x="55323" y="31693"/>
                  <a:pt x="58722" y="30806"/>
                  <a:pt x="61897" y="30806"/>
                </a:cubicBezTo>
                <a:cubicBezTo>
                  <a:pt x="63013" y="30806"/>
                  <a:pt x="64102" y="30916"/>
                  <a:pt x="65123" y="31164"/>
                </a:cubicBezTo>
                <a:cubicBezTo>
                  <a:pt x="65125" y="31165"/>
                  <a:pt x="65126" y="31165"/>
                  <a:pt x="65127" y="31165"/>
                </a:cubicBezTo>
                <a:cubicBezTo>
                  <a:pt x="65688" y="31165"/>
                  <a:pt x="65300" y="0"/>
                  <a:pt x="6530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 name="Google Shape;290;p25"/>
          <p:cNvSpPr/>
          <p:nvPr/>
        </p:nvSpPr>
        <p:spPr>
          <a:xfrm flipH="1" rot="-1945347">
            <a:off x="-280137" y="1356314"/>
            <a:ext cx="747758" cy="1011454"/>
          </a:xfrm>
          <a:custGeom>
            <a:rect b="b" l="l" r="r" t="t"/>
            <a:pathLst>
              <a:path extrusionOk="0" h="29715" w="21968">
                <a:moveTo>
                  <a:pt x="1" y="0"/>
                </a:moveTo>
                <a:cubicBezTo>
                  <a:pt x="2689" y="3573"/>
                  <a:pt x="4528" y="8278"/>
                  <a:pt x="4352" y="12841"/>
                </a:cubicBezTo>
                <a:cubicBezTo>
                  <a:pt x="4104" y="18607"/>
                  <a:pt x="1203" y="23983"/>
                  <a:pt x="531" y="29714"/>
                </a:cubicBezTo>
                <a:cubicBezTo>
                  <a:pt x="4245" y="26354"/>
                  <a:pt x="9021" y="24443"/>
                  <a:pt x="13124" y="21613"/>
                </a:cubicBezTo>
                <a:cubicBezTo>
                  <a:pt x="16308" y="19385"/>
                  <a:pt x="18713" y="16237"/>
                  <a:pt x="20093" y="12593"/>
                </a:cubicBezTo>
                <a:cubicBezTo>
                  <a:pt x="20517" y="11355"/>
                  <a:pt x="21968" y="318"/>
                  <a:pt x="19881" y="318"/>
                </a:cubicBezTo>
                <a:cubicBezTo>
                  <a:pt x="19881" y="318"/>
                  <a:pt x="9905" y="0"/>
                  <a:pt x="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 name="Google Shape;291;p25"/>
          <p:cNvSpPr/>
          <p:nvPr/>
        </p:nvSpPr>
        <p:spPr>
          <a:xfrm flipH="1" rot="3323966">
            <a:off x="730668" y="2021042"/>
            <a:ext cx="540405" cy="511426"/>
          </a:xfrm>
          <a:custGeom>
            <a:rect b="b" l="l" r="r" t="t"/>
            <a:pathLst>
              <a:path extrusionOk="0" h="21508" w="27522">
                <a:moveTo>
                  <a:pt x="13885" y="0"/>
                </a:moveTo>
                <a:cubicBezTo>
                  <a:pt x="11736" y="0"/>
                  <a:pt x="9587" y="354"/>
                  <a:pt x="7535" y="1061"/>
                </a:cubicBezTo>
                <a:cubicBezTo>
                  <a:pt x="5519" y="1663"/>
                  <a:pt x="3715" y="2795"/>
                  <a:pt x="2265" y="4280"/>
                </a:cubicBezTo>
                <a:cubicBezTo>
                  <a:pt x="850" y="5801"/>
                  <a:pt x="1" y="7924"/>
                  <a:pt x="284" y="9940"/>
                </a:cubicBezTo>
                <a:cubicBezTo>
                  <a:pt x="567" y="11956"/>
                  <a:pt x="1840" y="13619"/>
                  <a:pt x="3114" y="15175"/>
                </a:cubicBezTo>
                <a:lnTo>
                  <a:pt x="8101" y="21507"/>
                </a:lnTo>
                <a:cubicBezTo>
                  <a:pt x="9057" y="18784"/>
                  <a:pt x="10507" y="16307"/>
                  <a:pt x="12382" y="14150"/>
                </a:cubicBezTo>
                <a:cubicBezTo>
                  <a:pt x="16450" y="9657"/>
                  <a:pt x="21968" y="7889"/>
                  <a:pt x="27522" y="6155"/>
                </a:cubicBezTo>
                <a:cubicBezTo>
                  <a:pt x="25647" y="3750"/>
                  <a:pt x="23100" y="1981"/>
                  <a:pt x="20235" y="1061"/>
                </a:cubicBezTo>
                <a:cubicBezTo>
                  <a:pt x="18183" y="354"/>
                  <a:pt x="16034" y="0"/>
                  <a:pt x="1388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 name="Google Shape;292;p25"/>
          <p:cNvSpPr/>
          <p:nvPr/>
        </p:nvSpPr>
        <p:spPr>
          <a:xfrm flipH="1" rot="3323966">
            <a:off x="612024" y="2001574"/>
            <a:ext cx="432745" cy="458257"/>
          </a:xfrm>
          <a:custGeom>
            <a:rect b="b" l="l" r="r" t="t"/>
            <a:pathLst>
              <a:path extrusionOk="0" h="19272" w="22039">
                <a:moveTo>
                  <a:pt x="19421" y="0"/>
                </a:moveTo>
                <a:cubicBezTo>
                  <a:pt x="13867" y="1734"/>
                  <a:pt x="8384" y="3502"/>
                  <a:pt x="4281" y="7995"/>
                </a:cubicBezTo>
                <a:cubicBezTo>
                  <a:pt x="2406" y="10152"/>
                  <a:pt x="920" y="12629"/>
                  <a:pt x="0" y="15352"/>
                </a:cubicBezTo>
                <a:cubicBezTo>
                  <a:pt x="814" y="16378"/>
                  <a:pt x="1663" y="17439"/>
                  <a:pt x="2795" y="18112"/>
                </a:cubicBezTo>
                <a:cubicBezTo>
                  <a:pt x="4221" y="18931"/>
                  <a:pt x="6011" y="19272"/>
                  <a:pt x="7835" y="19272"/>
                </a:cubicBezTo>
                <a:cubicBezTo>
                  <a:pt x="9948" y="19272"/>
                  <a:pt x="12106" y="18814"/>
                  <a:pt x="13796" y="18112"/>
                </a:cubicBezTo>
                <a:cubicBezTo>
                  <a:pt x="17157" y="16661"/>
                  <a:pt x="19987" y="13902"/>
                  <a:pt x="21119" y="10400"/>
                </a:cubicBezTo>
                <a:cubicBezTo>
                  <a:pt x="22038" y="7676"/>
                  <a:pt x="21862" y="4740"/>
                  <a:pt x="20694" y="2123"/>
                </a:cubicBezTo>
                <a:cubicBezTo>
                  <a:pt x="20340" y="1380"/>
                  <a:pt x="19916" y="637"/>
                  <a:pt x="1942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93" name="Google Shape;293;p25"/>
          <p:cNvGrpSpPr/>
          <p:nvPr/>
        </p:nvGrpSpPr>
        <p:grpSpPr>
          <a:xfrm rot="752930">
            <a:off x="1670264" y="2215328"/>
            <a:ext cx="614527" cy="554439"/>
            <a:chOff x="5700725" y="2096750"/>
            <a:chExt cx="990500" cy="893650"/>
          </a:xfrm>
        </p:grpSpPr>
        <p:sp>
          <p:nvSpPr>
            <p:cNvPr id="294" name="Google Shape;294;p25"/>
            <p:cNvSpPr/>
            <p:nvPr/>
          </p:nvSpPr>
          <p:spPr>
            <a:xfrm>
              <a:off x="5700725" y="2096750"/>
              <a:ext cx="979000" cy="893650"/>
            </a:xfrm>
            <a:custGeom>
              <a:rect b="b" l="l" r="r" t="t"/>
              <a:pathLst>
                <a:path extrusionOk="0" h="35746" w="39160">
                  <a:moveTo>
                    <a:pt x="23251" y="0"/>
                  </a:moveTo>
                  <a:cubicBezTo>
                    <a:pt x="18548" y="0"/>
                    <a:pt x="13890" y="1974"/>
                    <a:pt x="10188" y="4960"/>
                  </a:cubicBezTo>
                  <a:cubicBezTo>
                    <a:pt x="5483" y="8781"/>
                    <a:pt x="2193" y="14051"/>
                    <a:pt x="814" y="19959"/>
                  </a:cubicBezTo>
                  <a:cubicBezTo>
                    <a:pt x="177" y="22753"/>
                    <a:pt x="0" y="25725"/>
                    <a:pt x="779" y="28484"/>
                  </a:cubicBezTo>
                  <a:cubicBezTo>
                    <a:pt x="1592" y="31278"/>
                    <a:pt x="3467" y="33790"/>
                    <a:pt x="6120" y="34957"/>
                  </a:cubicBezTo>
                  <a:cubicBezTo>
                    <a:pt x="7511" y="35551"/>
                    <a:pt x="8980" y="35746"/>
                    <a:pt x="10471" y="35746"/>
                  </a:cubicBezTo>
                  <a:cubicBezTo>
                    <a:pt x="11823" y="35746"/>
                    <a:pt x="13193" y="35585"/>
                    <a:pt x="14539" y="35417"/>
                  </a:cubicBezTo>
                  <a:lnTo>
                    <a:pt x="19279" y="34887"/>
                  </a:lnTo>
                  <a:cubicBezTo>
                    <a:pt x="21225" y="27210"/>
                    <a:pt x="25894" y="19994"/>
                    <a:pt x="32863" y="16068"/>
                  </a:cubicBezTo>
                  <a:cubicBezTo>
                    <a:pt x="34844" y="14936"/>
                    <a:pt x="36966" y="14051"/>
                    <a:pt x="39159" y="13415"/>
                  </a:cubicBezTo>
                  <a:cubicBezTo>
                    <a:pt x="38629" y="10549"/>
                    <a:pt x="37355" y="7861"/>
                    <a:pt x="35480" y="5633"/>
                  </a:cubicBezTo>
                  <a:cubicBezTo>
                    <a:pt x="32827" y="2590"/>
                    <a:pt x="29184" y="609"/>
                    <a:pt x="25186" y="114"/>
                  </a:cubicBezTo>
                  <a:cubicBezTo>
                    <a:pt x="24542" y="37"/>
                    <a:pt x="23896" y="0"/>
                    <a:pt x="23251" y="0"/>
                  </a:cubicBezTo>
                  <a:close/>
                </a:path>
              </a:pathLst>
            </a:custGeom>
            <a:solidFill>
              <a:srgbClr val="FEF4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 name="Google Shape;295;p25"/>
            <p:cNvSpPr/>
            <p:nvPr/>
          </p:nvSpPr>
          <p:spPr>
            <a:xfrm>
              <a:off x="6182700" y="2433000"/>
              <a:ext cx="508525" cy="535925"/>
            </a:xfrm>
            <a:custGeom>
              <a:rect b="b" l="l" r="r" t="t"/>
              <a:pathLst>
                <a:path extrusionOk="0" h="21437" w="20341">
                  <a:moveTo>
                    <a:pt x="19880" y="0"/>
                  </a:moveTo>
                  <a:cubicBezTo>
                    <a:pt x="17687" y="637"/>
                    <a:pt x="15565" y="1521"/>
                    <a:pt x="13584" y="2653"/>
                  </a:cubicBezTo>
                  <a:cubicBezTo>
                    <a:pt x="6615" y="6580"/>
                    <a:pt x="1946" y="13796"/>
                    <a:pt x="0" y="21437"/>
                  </a:cubicBezTo>
                  <a:lnTo>
                    <a:pt x="6544" y="20694"/>
                  </a:lnTo>
                  <a:cubicBezTo>
                    <a:pt x="8348" y="20446"/>
                    <a:pt x="10223" y="20234"/>
                    <a:pt x="11850" y="19385"/>
                  </a:cubicBezTo>
                  <a:lnTo>
                    <a:pt x="11886" y="19385"/>
                  </a:lnTo>
                  <a:cubicBezTo>
                    <a:pt x="16307" y="17086"/>
                    <a:pt x="19314" y="11143"/>
                    <a:pt x="20022" y="6403"/>
                  </a:cubicBezTo>
                  <a:cubicBezTo>
                    <a:pt x="20340" y="4280"/>
                    <a:pt x="20269" y="2087"/>
                    <a:pt x="1988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96" name="Google Shape;296;p25"/>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6">
  <p:cSld name="CUSTOM_1_1">
    <p:spTree>
      <p:nvGrpSpPr>
        <p:cNvPr id="297" name="Shape 297"/>
        <p:cNvGrpSpPr/>
        <p:nvPr/>
      </p:nvGrpSpPr>
      <p:grpSpPr>
        <a:xfrm>
          <a:off x="0" y="0"/>
          <a:ext cx="0" cy="0"/>
          <a:chOff x="0" y="0"/>
          <a:chExt cx="0" cy="0"/>
        </a:xfrm>
      </p:grpSpPr>
      <p:sp>
        <p:nvSpPr>
          <p:cNvPr id="298" name="Google Shape;298;p26"/>
          <p:cNvSpPr txBox="1"/>
          <p:nvPr>
            <p:ph type="title"/>
          </p:nvPr>
        </p:nvSpPr>
        <p:spPr>
          <a:xfrm>
            <a:off x="716250" y="540808"/>
            <a:ext cx="3855900" cy="5442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sz="3000"/>
            </a:lvl1pPr>
            <a:lvl2pPr lvl="1" rtl="0">
              <a:spcBef>
                <a:spcPts val="0"/>
              </a:spcBef>
              <a:spcAft>
                <a:spcPts val="0"/>
              </a:spcAft>
              <a:buSzPts val="2800"/>
              <a:buNone/>
              <a:defRPr>
                <a:latin typeface="Lato"/>
                <a:ea typeface="Lato"/>
                <a:cs typeface="Lato"/>
                <a:sym typeface="Lato"/>
              </a:defRPr>
            </a:lvl2pPr>
            <a:lvl3pPr lvl="2" rtl="0">
              <a:spcBef>
                <a:spcPts val="0"/>
              </a:spcBef>
              <a:spcAft>
                <a:spcPts val="0"/>
              </a:spcAft>
              <a:buSzPts val="2800"/>
              <a:buNone/>
              <a:defRPr>
                <a:latin typeface="Lato"/>
                <a:ea typeface="Lato"/>
                <a:cs typeface="Lato"/>
                <a:sym typeface="Lato"/>
              </a:defRPr>
            </a:lvl3pPr>
            <a:lvl4pPr lvl="3" rtl="0">
              <a:spcBef>
                <a:spcPts val="0"/>
              </a:spcBef>
              <a:spcAft>
                <a:spcPts val="0"/>
              </a:spcAft>
              <a:buSzPts val="2800"/>
              <a:buNone/>
              <a:defRPr>
                <a:latin typeface="Lato"/>
                <a:ea typeface="Lato"/>
                <a:cs typeface="Lato"/>
                <a:sym typeface="Lato"/>
              </a:defRPr>
            </a:lvl4pPr>
            <a:lvl5pPr lvl="4" rtl="0">
              <a:spcBef>
                <a:spcPts val="0"/>
              </a:spcBef>
              <a:spcAft>
                <a:spcPts val="0"/>
              </a:spcAft>
              <a:buSzPts val="2800"/>
              <a:buNone/>
              <a:defRPr>
                <a:latin typeface="Lato"/>
                <a:ea typeface="Lato"/>
                <a:cs typeface="Lato"/>
                <a:sym typeface="Lato"/>
              </a:defRPr>
            </a:lvl5pPr>
            <a:lvl6pPr lvl="5" rtl="0">
              <a:spcBef>
                <a:spcPts val="0"/>
              </a:spcBef>
              <a:spcAft>
                <a:spcPts val="0"/>
              </a:spcAft>
              <a:buSzPts val="2800"/>
              <a:buNone/>
              <a:defRPr>
                <a:latin typeface="Lato"/>
                <a:ea typeface="Lato"/>
                <a:cs typeface="Lato"/>
                <a:sym typeface="Lato"/>
              </a:defRPr>
            </a:lvl6pPr>
            <a:lvl7pPr lvl="6" rtl="0">
              <a:spcBef>
                <a:spcPts val="0"/>
              </a:spcBef>
              <a:spcAft>
                <a:spcPts val="0"/>
              </a:spcAft>
              <a:buSzPts val="2800"/>
              <a:buNone/>
              <a:defRPr>
                <a:latin typeface="Lato"/>
                <a:ea typeface="Lato"/>
                <a:cs typeface="Lato"/>
                <a:sym typeface="Lato"/>
              </a:defRPr>
            </a:lvl7pPr>
            <a:lvl8pPr lvl="7" rtl="0">
              <a:spcBef>
                <a:spcPts val="0"/>
              </a:spcBef>
              <a:spcAft>
                <a:spcPts val="0"/>
              </a:spcAft>
              <a:buSzPts val="2800"/>
              <a:buNone/>
              <a:defRPr>
                <a:latin typeface="Lato"/>
                <a:ea typeface="Lato"/>
                <a:cs typeface="Lato"/>
                <a:sym typeface="Lato"/>
              </a:defRPr>
            </a:lvl8pPr>
            <a:lvl9pPr lvl="8" rtl="0">
              <a:spcBef>
                <a:spcPts val="0"/>
              </a:spcBef>
              <a:spcAft>
                <a:spcPts val="0"/>
              </a:spcAft>
              <a:buSzPts val="2800"/>
              <a:buNone/>
              <a:defRPr>
                <a:latin typeface="Lato"/>
                <a:ea typeface="Lato"/>
                <a:cs typeface="Lato"/>
                <a:sym typeface="Lato"/>
              </a:defRPr>
            </a:lvl9pPr>
          </a:lstStyle>
          <a:p/>
        </p:txBody>
      </p:sp>
      <p:sp>
        <p:nvSpPr>
          <p:cNvPr id="299" name="Google Shape;299;p26"/>
          <p:cNvSpPr/>
          <p:nvPr/>
        </p:nvSpPr>
        <p:spPr>
          <a:xfrm>
            <a:off x="8278407" y="4764865"/>
            <a:ext cx="601847" cy="368913"/>
          </a:xfrm>
          <a:custGeom>
            <a:rect b="b" l="l" r="r" t="t"/>
            <a:pathLst>
              <a:path extrusionOk="0" h="14398" w="23489">
                <a:moveTo>
                  <a:pt x="0" y="0"/>
                </a:moveTo>
                <a:lnTo>
                  <a:pt x="0" y="0"/>
                </a:lnTo>
                <a:cubicBezTo>
                  <a:pt x="5483" y="7747"/>
                  <a:pt x="14044" y="13336"/>
                  <a:pt x="23488" y="14397"/>
                </a:cubicBezTo>
                <a:cubicBezTo>
                  <a:pt x="19314" y="6297"/>
                  <a:pt x="12806" y="3467"/>
                  <a:pt x="12806" y="3467"/>
                </a:cubicBezTo>
                <a:cubicBezTo>
                  <a:pt x="8773" y="1592"/>
                  <a:pt x="4422" y="425"/>
                  <a:pt x="0" y="0"/>
                </a:cubicBezTo>
                <a:close/>
              </a:path>
            </a:pathLst>
          </a:custGeom>
          <a:solidFill>
            <a:srgbClr val="3034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 name="Google Shape;300;p26"/>
          <p:cNvSpPr/>
          <p:nvPr/>
        </p:nvSpPr>
        <p:spPr>
          <a:xfrm>
            <a:off x="8079017" y="3422562"/>
            <a:ext cx="1064999" cy="1720961"/>
          </a:xfrm>
          <a:custGeom>
            <a:rect b="b" l="l" r="r" t="t"/>
            <a:pathLst>
              <a:path extrusionOk="0" h="67166" w="41565">
                <a:moveTo>
                  <a:pt x="41564" y="1"/>
                </a:moveTo>
                <a:cubicBezTo>
                  <a:pt x="35091" y="1"/>
                  <a:pt x="28264" y="107"/>
                  <a:pt x="21967" y="1982"/>
                </a:cubicBezTo>
                <a:cubicBezTo>
                  <a:pt x="22356" y="4104"/>
                  <a:pt x="22427" y="6262"/>
                  <a:pt x="22109" y="8384"/>
                </a:cubicBezTo>
                <a:cubicBezTo>
                  <a:pt x="21401" y="13124"/>
                  <a:pt x="18394" y="19067"/>
                  <a:pt x="13973" y="21367"/>
                </a:cubicBezTo>
                <a:lnTo>
                  <a:pt x="13937" y="21367"/>
                </a:lnTo>
                <a:cubicBezTo>
                  <a:pt x="12310" y="22216"/>
                  <a:pt x="10435" y="22463"/>
                  <a:pt x="8631" y="22675"/>
                </a:cubicBezTo>
                <a:lnTo>
                  <a:pt x="2087" y="23418"/>
                </a:lnTo>
                <a:cubicBezTo>
                  <a:pt x="2016" y="23843"/>
                  <a:pt x="1910" y="24232"/>
                  <a:pt x="1804" y="24621"/>
                </a:cubicBezTo>
                <a:cubicBezTo>
                  <a:pt x="0" y="33111"/>
                  <a:pt x="1769" y="42414"/>
                  <a:pt x="6155" y="49842"/>
                </a:cubicBezTo>
                <a:cubicBezTo>
                  <a:pt x="6650" y="50691"/>
                  <a:pt x="7216" y="51540"/>
                  <a:pt x="7782" y="52389"/>
                </a:cubicBezTo>
                <a:cubicBezTo>
                  <a:pt x="12204" y="52814"/>
                  <a:pt x="16555" y="53981"/>
                  <a:pt x="20623" y="55821"/>
                </a:cubicBezTo>
                <a:cubicBezTo>
                  <a:pt x="20623" y="55821"/>
                  <a:pt x="27096" y="58686"/>
                  <a:pt x="31270" y="66786"/>
                </a:cubicBezTo>
                <a:cubicBezTo>
                  <a:pt x="31553" y="66822"/>
                  <a:pt x="31801" y="66857"/>
                  <a:pt x="32049" y="66857"/>
                </a:cubicBezTo>
                <a:cubicBezTo>
                  <a:pt x="32770" y="66911"/>
                  <a:pt x="37826" y="67166"/>
                  <a:pt x="40260" y="67166"/>
                </a:cubicBezTo>
                <a:cubicBezTo>
                  <a:pt x="41050" y="67166"/>
                  <a:pt x="41564" y="67139"/>
                  <a:pt x="41564" y="67069"/>
                </a:cubicBezTo>
                <a:lnTo>
                  <a:pt x="41564" y="1"/>
                </a:lnTo>
                <a:close/>
              </a:path>
            </a:pathLst>
          </a:custGeom>
          <a:solidFill>
            <a:srgbClr val="FFA8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 name="Google Shape;301;p26"/>
          <p:cNvSpPr/>
          <p:nvPr/>
        </p:nvSpPr>
        <p:spPr>
          <a:xfrm>
            <a:off x="7638524" y="3129627"/>
            <a:ext cx="1003377" cy="915902"/>
          </a:xfrm>
          <a:custGeom>
            <a:rect b="b" l="l" r="r" t="t"/>
            <a:pathLst>
              <a:path extrusionOk="0" h="35746" w="39160">
                <a:moveTo>
                  <a:pt x="23251" y="0"/>
                </a:moveTo>
                <a:cubicBezTo>
                  <a:pt x="18548" y="0"/>
                  <a:pt x="13890" y="1974"/>
                  <a:pt x="10188" y="4960"/>
                </a:cubicBezTo>
                <a:cubicBezTo>
                  <a:pt x="5483" y="8781"/>
                  <a:pt x="2193" y="14051"/>
                  <a:pt x="814" y="19959"/>
                </a:cubicBezTo>
                <a:cubicBezTo>
                  <a:pt x="177" y="22753"/>
                  <a:pt x="0" y="25725"/>
                  <a:pt x="779" y="28484"/>
                </a:cubicBezTo>
                <a:cubicBezTo>
                  <a:pt x="1592" y="31278"/>
                  <a:pt x="3467" y="33790"/>
                  <a:pt x="6120" y="34957"/>
                </a:cubicBezTo>
                <a:cubicBezTo>
                  <a:pt x="7511" y="35551"/>
                  <a:pt x="8980" y="35746"/>
                  <a:pt x="10471" y="35746"/>
                </a:cubicBezTo>
                <a:cubicBezTo>
                  <a:pt x="11823" y="35746"/>
                  <a:pt x="13193" y="35585"/>
                  <a:pt x="14539" y="35417"/>
                </a:cubicBezTo>
                <a:lnTo>
                  <a:pt x="19279" y="34887"/>
                </a:lnTo>
                <a:cubicBezTo>
                  <a:pt x="21225" y="27210"/>
                  <a:pt x="25894" y="19994"/>
                  <a:pt x="32863" y="16068"/>
                </a:cubicBezTo>
                <a:cubicBezTo>
                  <a:pt x="34844" y="14936"/>
                  <a:pt x="36966" y="14051"/>
                  <a:pt x="39159" y="13415"/>
                </a:cubicBezTo>
                <a:cubicBezTo>
                  <a:pt x="38629" y="10549"/>
                  <a:pt x="37355" y="7861"/>
                  <a:pt x="35480" y="5633"/>
                </a:cubicBezTo>
                <a:cubicBezTo>
                  <a:pt x="32827" y="2590"/>
                  <a:pt x="29184" y="609"/>
                  <a:pt x="25186" y="114"/>
                </a:cubicBezTo>
                <a:cubicBezTo>
                  <a:pt x="24542" y="37"/>
                  <a:pt x="23896" y="0"/>
                  <a:pt x="23251" y="0"/>
                </a:cubicBezTo>
                <a:close/>
              </a:path>
            </a:pathLst>
          </a:custGeom>
          <a:solidFill>
            <a:srgbClr val="FEF4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 name="Google Shape;302;p26"/>
          <p:cNvSpPr/>
          <p:nvPr/>
        </p:nvSpPr>
        <p:spPr>
          <a:xfrm>
            <a:off x="8132490" y="3474241"/>
            <a:ext cx="521187" cy="549270"/>
          </a:xfrm>
          <a:custGeom>
            <a:rect b="b" l="l" r="r" t="t"/>
            <a:pathLst>
              <a:path extrusionOk="0" h="21437" w="20341">
                <a:moveTo>
                  <a:pt x="19880" y="0"/>
                </a:moveTo>
                <a:cubicBezTo>
                  <a:pt x="17687" y="637"/>
                  <a:pt x="15565" y="1521"/>
                  <a:pt x="13584" y="2653"/>
                </a:cubicBezTo>
                <a:cubicBezTo>
                  <a:pt x="6615" y="6580"/>
                  <a:pt x="1946" y="13796"/>
                  <a:pt x="0" y="21437"/>
                </a:cubicBezTo>
                <a:lnTo>
                  <a:pt x="6544" y="20694"/>
                </a:lnTo>
                <a:cubicBezTo>
                  <a:pt x="8348" y="20446"/>
                  <a:pt x="10223" y="20234"/>
                  <a:pt x="11850" y="19385"/>
                </a:cubicBezTo>
                <a:lnTo>
                  <a:pt x="11886" y="19385"/>
                </a:lnTo>
                <a:cubicBezTo>
                  <a:pt x="16307" y="17086"/>
                  <a:pt x="19314" y="11143"/>
                  <a:pt x="20022" y="6403"/>
                </a:cubicBezTo>
                <a:cubicBezTo>
                  <a:pt x="20340" y="4280"/>
                  <a:pt x="20269" y="2087"/>
                  <a:pt x="19880" y="0"/>
                </a:cubicBezTo>
                <a:close/>
              </a:path>
            </a:pathLst>
          </a:custGeom>
          <a:solidFill>
            <a:srgbClr val="FFD8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 name="Google Shape;303;p26"/>
          <p:cNvSpPr/>
          <p:nvPr/>
        </p:nvSpPr>
        <p:spPr>
          <a:xfrm>
            <a:off x="7516651" y="-112525"/>
            <a:ext cx="1642200" cy="1192850"/>
          </a:xfrm>
          <a:custGeom>
            <a:rect b="b" l="l" r="r" t="t"/>
            <a:pathLst>
              <a:path extrusionOk="0" h="47714" w="65688">
                <a:moveTo>
                  <a:pt x="65300" y="0"/>
                </a:moveTo>
                <a:lnTo>
                  <a:pt x="0" y="36"/>
                </a:lnTo>
                <a:lnTo>
                  <a:pt x="0" y="36"/>
                </a:lnTo>
                <a:cubicBezTo>
                  <a:pt x="531" y="36"/>
                  <a:pt x="1663" y="1486"/>
                  <a:pt x="1981" y="1804"/>
                </a:cubicBezTo>
                <a:cubicBezTo>
                  <a:pt x="2653" y="2476"/>
                  <a:pt x="3290" y="3219"/>
                  <a:pt x="3891" y="3997"/>
                </a:cubicBezTo>
                <a:lnTo>
                  <a:pt x="23524" y="3997"/>
                </a:lnTo>
                <a:cubicBezTo>
                  <a:pt x="25611" y="3997"/>
                  <a:pt x="24160" y="14999"/>
                  <a:pt x="23736" y="16272"/>
                </a:cubicBezTo>
                <a:cubicBezTo>
                  <a:pt x="22356" y="19916"/>
                  <a:pt x="19951" y="23064"/>
                  <a:pt x="16767" y="25292"/>
                </a:cubicBezTo>
                <a:cubicBezTo>
                  <a:pt x="12664" y="28122"/>
                  <a:pt x="7888" y="30033"/>
                  <a:pt x="4139" y="33393"/>
                </a:cubicBezTo>
                <a:cubicBezTo>
                  <a:pt x="4139" y="33570"/>
                  <a:pt x="4103" y="33782"/>
                  <a:pt x="4068" y="33959"/>
                </a:cubicBezTo>
                <a:cubicBezTo>
                  <a:pt x="3431" y="41175"/>
                  <a:pt x="7464" y="47260"/>
                  <a:pt x="14999" y="47684"/>
                </a:cubicBezTo>
                <a:cubicBezTo>
                  <a:pt x="15353" y="47704"/>
                  <a:pt x="15707" y="47714"/>
                  <a:pt x="16062" y="47714"/>
                </a:cubicBezTo>
                <a:cubicBezTo>
                  <a:pt x="19467" y="47714"/>
                  <a:pt x="22903" y="46828"/>
                  <a:pt x="26106" y="45738"/>
                </a:cubicBezTo>
                <a:cubicBezTo>
                  <a:pt x="31341" y="43934"/>
                  <a:pt x="36435" y="41670"/>
                  <a:pt x="41281" y="38982"/>
                </a:cubicBezTo>
                <a:cubicBezTo>
                  <a:pt x="44996" y="36930"/>
                  <a:pt x="48639" y="34454"/>
                  <a:pt x="52601" y="32792"/>
                </a:cubicBezTo>
                <a:cubicBezTo>
                  <a:pt x="55323" y="31693"/>
                  <a:pt x="58722" y="30806"/>
                  <a:pt x="61897" y="30806"/>
                </a:cubicBezTo>
                <a:cubicBezTo>
                  <a:pt x="63013" y="30806"/>
                  <a:pt x="64102" y="30916"/>
                  <a:pt x="65123" y="31164"/>
                </a:cubicBezTo>
                <a:cubicBezTo>
                  <a:pt x="65125" y="31165"/>
                  <a:pt x="65126" y="31165"/>
                  <a:pt x="65127" y="31165"/>
                </a:cubicBezTo>
                <a:cubicBezTo>
                  <a:pt x="65688" y="31165"/>
                  <a:pt x="65300" y="0"/>
                  <a:pt x="65300" y="0"/>
                </a:cubicBezTo>
                <a:close/>
              </a:path>
            </a:pathLst>
          </a:custGeom>
          <a:solidFill>
            <a:srgbClr val="CAD5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 name="Google Shape;304;p26"/>
          <p:cNvSpPr/>
          <p:nvPr/>
        </p:nvSpPr>
        <p:spPr>
          <a:xfrm>
            <a:off x="7602801" y="-20550"/>
            <a:ext cx="549200" cy="742875"/>
          </a:xfrm>
          <a:custGeom>
            <a:rect b="b" l="l" r="r" t="t"/>
            <a:pathLst>
              <a:path extrusionOk="0" h="29715" w="21968">
                <a:moveTo>
                  <a:pt x="1" y="0"/>
                </a:moveTo>
                <a:cubicBezTo>
                  <a:pt x="2689" y="3573"/>
                  <a:pt x="4528" y="8278"/>
                  <a:pt x="4352" y="12841"/>
                </a:cubicBezTo>
                <a:cubicBezTo>
                  <a:pt x="4104" y="18607"/>
                  <a:pt x="1203" y="23983"/>
                  <a:pt x="531" y="29714"/>
                </a:cubicBezTo>
                <a:cubicBezTo>
                  <a:pt x="4245" y="26354"/>
                  <a:pt x="9021" y="24443"/>
                  <a:pt x="13124" y="21613"/>
                </a:cubicBezTo>
                <a:cubicBezTo>
                  <a:pt x="16308" y="19385"/>
                  <a:pt x="18713" y="16237"/>
                  <a:pt x="20093" y="12593"/>
                </a:cubicBezTo>
                <a:cubicBezTo>
                  <a:pt x="20517" y="11355"/>
                  <a:pt x="21968" y="318"/>
                  <a:pt x="19881" y="318"/>
                </a:cubicBezTo>
                <a:cubicBezTo>
                  <a:pt x="19881" y="318"/>
                  <a:pt x="9905" y="0"/>
                  <a:pt x="1" y="0"/>
                </a:cubicBezTo>
                <a:close/>
              </a:path>
            </a:pathLst>
          </a:custGeom>
          <a:solidFill>
            <a:srgbClr val="FEF4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 name="Google Shape;305;p26"/>
          <p:cNvSpPr/>
          <p:nvPr/>
        </p:nvSpPr>
        <p:spPr>
          <a:xfrm>
            <a:off x="-494450" y="4515775"/>
            <a:ext cx="2184915" cy="668452"/>
          </a:xfrm>
          <a:custGeom>
            <a:rect b="b" l="l" r="r" t="t"/>
            <a:pathLst>
              <a:path extrusionOk="0" h="21827" w="71350">
                <a:moveTo>
                  <a:pt x="34242" y="1"/>
                </a:moveTo>
                <a:cubicBezTo>
                  <a:pt x="29988" y="1"/>
                  <a:pt x="25770" y="443"/>
                  <a:pt x="21791" y="1239"/>
                </a:cubicBezTo>
                <a:cubicBezTo>
                  <a:pt x="21069" y="1389"/>
                  <a:pt x="5824" y="3432"/>
                  <a:pt x="1272" y="3432"/>
                </a:cubicBezTo>
                <a:cubicBezTo>
                  <a:pt x="470" y="3432"/>
                  <a:pt x="0" y="3368"/>
                  <a:pt x="0" y="3220"/>
                </a:cubicBezTo>
                <a:lnTo>
                  <a:pt x="0" y="21827"/>
                </a:lnTo>
                <a:lnTo>
                  <a:pt x="71349" y="21827"/>
                </a:lnTo>
                <a:cubicBezTo>
                  <a:pt x="70960" y="19456"/>
                  <a:pt x="70040" y="17193"/>
                  <a:pt x="68625" y="15247"/>
                </a:cubicBezTo>
                <a:lnTo>
                  <a:pt x="67777" y="15212"/>
                </a:lnTo>
                <a:cubicBezTo>
                  <a:pt x="63850" y="14964"/>
                  <a:pt x="60030" y="13797"/>
                  <a:pt x="56634" y="11887"/>
                </a:cubicBezTo>
                <a:cubicBezTo>
                  <a:pt x="52424" y="9410"/>
                  <a:pt x="49028" y="5767"/>
                  <a:pt x="46906" y="1416"/>
                </a:cubicBezTo>
                <a:cubicBezTo>
                  <a:pt x="42785" y="443"/>
                  <a:pt x="38496" y="1"/>
                  <a:pt x="34242" y="1"/>
                </a:cubicBezTo>
                <a:close/>
              </a:path>
            </a:pathLst>
          </a:custGeom>
          <a:solidFill>
            <a:srgbClr val="FFD8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 name="Google Shape;306;p26"/>
          <p:cNvSpPr/>
          <p:nvPr/>
        </p:nvSpPr>
        <p:spPr>
          <a:xfrm>
            <a:off x="941929" y="4559109"/>
            <a:ext cx="665151" cy="423636"/>
          </a:xfrm>
          <a:custGeom>
            <a:rect b="b" l="l" r="r" t="t"/>
            <a:pathLst>
              <a:path extrusionOk="0" h="13833" w="21721">
                <a:moveTo>
                  <a:pt x="1" y="1"/>
                </a:moveTo>
                <a:cubicBezTo>
                  <a:pt x="2159" y="4352"/>
                  <a:pt x="5519" y="7995"/>
                  <a:pt x="9729" y="10472"/>
                </a:cubicBezTo>
                <a:cubicBezTo>
                  <a:pt x="13125" y="12382"/>
                  <a:pt x="16945" y="13549"/>
                  <a:pt x="20872" y="13797"/>
                </a:cubicBezTo>
                <a:lnTo>
                  <a:pt x="21720" y="13832"/>
                </a:lnTo>
                <a:cubicBezTo>
                  <a:pt x="21438" y="13408"/>
                  <a:pt x="21119" y="12983"/>
                  <a:pt x="20801" y="12594"/>
                </a:cubicBezTo>
                <a:cubicBezTo>
                  <a:pt x="15495" y="5873"/>
                  <a:pt x="8066" y="1911"/>
                  <a:pt x="1" y="1"/>
                </a:cubicBezTo>
                <a:close/>
              </a:path>
            </a:pathLst>
          </a:custGeom>
          <a:solidFill>
            <a:srgbClr val="FEF4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07" name="Google Shape;307;p26"/>
          <p:cNvGrpSpPr/>
          <p:nvPr/>
        </p:nvGrpSpPr>
        <p:grpSpPr>
          <a:xfrm rot="-2700000">
            <a:off x="6821202" y="1159923"/>
            <a:ext cx="894966" cy="644919"/>
            <a:chOff x="1224745" y="2688978"/>
            <a:chExt cx="894975" cy="644925"/>
          </a:xfrm>
        </p:grpSpPr>
        <p:sp>
          <p:nvSpPr>
            <p:cNvPr id="308" name="Google Shape;308;p26"/>
            <p:cNvSpPr/>
            <p:nvPr/>
          </p:nvSpPr>
          <p:spPr>
            <a:xfrm>
              <a:off x="1224745" y="2688978"/>
              <a:ext cx="657100" cy="644925"/>
            </a:xfrm>
            <a:custGeom>
              <a:rect b="b" l="l" r="r" t="t"/>
              <a:pathLst>
                <a:path extrusionOk="0" h="25797" w="26284">
                  <a:moveTo>
                    <a:pt x="16555" y="0"/>
                  </a:moveTo>
                  <a:cubicBezTo>
                    <a:pt x="14261" y="0"/>
                    <a:pt x="11956" y="260"/>
                    <a:pt x="9728" y="802"/>
                  </a:cubicBezTo>
                  <a:cubicBezTo>
                    <a:pt x="6863" y="1510"/>
                    <a:pt x="4811" y="3349"/>
                    <a:pt x="3219" y="5861"/>
                  </a:cubicBezTo>
                  <a:cubicBezTo>
                    <a:pt x="2618" y="6851"/>
                    <a:pt x="2088" y="7948"/>
                    <a:pt x="1698" y="9080"/>
                  </a:cubicBezTo>
                  <a:cubicBezTo>
                    <a:pt x="0" y="14067"/>
                    <a:pt x="1026" y="20965"/>
                    <a:pt x="5837" y="24007"/>
                  </a:cubicBezTo>
                  <a:cubicBezTo>
                    <a:pt x="7927" y="25325"/>
                    <a:pt x="10601" y="25796"/>
                    <a:pt x="13221" y="25796"/>
                  </a:cubicBezTo>
                  <a:cubicBezTo>
                    <a:pt x="14681" y="25796"/>
                    <a:pt x="16124" y="25650"/>
                    <a:pt x="17440" y="25422"/>
                  </a:cubicBezTo>
                  <a:cubicBezTo>
                    <a:pt x="18253" y="25281"/>
                    <a:pt x="19102" y="25104"/>
                    <a:pt x="19881" y="24856"/>
                  </a:cubicBezTo>
                  <a:cubicBezTo>
                    <a:pt x="19668" y="18772"/>
                    <a:pt x="20871" y="12723"/>
                    <a:pt x="23383" y="7170"/>
                  </a:cubicBezTo>
                  <a:cubicBezTo>
                    <a:pt x="24196" y="5365"/>
                    <a:pt x="25151" y="3632"/>
                    <a:pt x="26283" y="2005"/>
                  </a:cubicBezTo>
                  <a:cubicBezTo>
                    <a:pt x="24798" y="1333"/>
                    <a:pt x="23241" y="838"/>
                    <a:pt x="21649" y="519"/>
                  </a:cubicBezTo>
                  <a:cubicBezTo>
                    <a:pt x="20376" y="236"/>
                    <a:pt x="19067" y="95"/>
                    <a:pt x="17758" y="24"/>
                  </a:cubicBezTo>
                  <a:cubicBezTo>
                    <a:pt x="17358" y="8"/>
                    <a:pt x="16957" y="0"/>
                    <a:pt x="1655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 name="Google Shape;309;p26"/>
            <p:cNvSpPr/>
            <p:nvPr/>
          </p:nvSpPr>
          <p:spPr>
            <a:xfrm>
              <a:off x="1716445" y="2738203"/>
              <a:ext cx="403275" cy="571300"/>
            </a:xfrm>
            <a:custGeom>
              <a:rect b="b" l="l" r="r" t="t"/>
              <a:pathLst>
                <a:path extrusionOk="0" h="22852" w="16131">
                  <a:moveTo>
                    <a:pt x="6615" y="1"/>
                  </a:moveTo>
                  <a:cubicBezTo>
                    <a:pt x="5483" y="1628"/>
                    <a:pt x="4528" y="3361"/>
                    <a:pt x="3715" y="5165"/>
                  </a:cubicBezTo>
                  <a:cubicBezTo>
                    <a:pt x="1203" y="10719"/>
                    <a:pt x="0" y="16768"/>
                    <a:pt x="213" y="22852"/>
                  </a:cubicBezTo>
                  <a:cubicBezTo>
                    <a:pt x="3325" y="21968"/>
                    <a:pt x="6155" y="20447"/>
                    <a:pt x="8632" y="18395"/>
                  </a:cubicBezTo>
                  <a:cubicBezTo>
                    <a:pt x="12169" y="15424"/>
                    <a:pt x="16131" y="8596"/>
                    <a:pt x="12452" y="4316"/>
                  </a:cubicBezTo>
                  <a:cubicBezTo>
                    <a:pt x="10825" y="2477"/>
                    <a:pt x="8844" y="1026"/>
                    <a:pt x="661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10" name="Google Shape;310;p26"/>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1">
  <p:cSld name="CUSTOM_1_1_3">
    <p:spTree>
      <p:nvGrpSpPr>
        <p:cNvPr id="311" name="Shape 311"/>
        <p:cNvGrpSpPr/>
        <p:nvPr/>
      </p:nvGrpSpPr>
      <p:grpSpPr>
        <a:xfrm>
          <a:off x="0" y="0"/>
          <a:ext cx="0" cy="0"/>
          <a:chOff x="0" y="0"/>
          <a:chExt cx="0" cy="0"/>
        </a:xfrm>
      </p:grpSpPr>
      <p:sp>
        <p:nvSpPr>
          <p:cNvPr id="312" name="Google Shape;312;p27"/>
          <p:cNvSpPr txBox="1"/>
          <p:nvPr>
            <p:ph type="title"/>
          </p:nvPr>
        </p:nvSpPr>
        <p:spPr>
          <a:xfrm>
            <a:off x="716250" y="543200"/>
            <a:ext cx="4720200" cy="5442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2800"/>
              <a:buNone/>
              <a:defRPr>
                <a:latin typeface="Lato"/>
                <a:ea typeface="Lato"/>
                <a:cs typeface="Lato"/>
                <a:sym typeface="Lato"/>
              </a:defRPr>
            </a:lvl2pPr>
            <a:lvl3pPr lvl="2" rtl="0">
              <a:spcBef>
                <a:spcPts val="0"/>
              </a:spcBef>
              <a:spcAft>
                <a:spcPts val="0"/>
              </a:spcAft>
              <a:buSzPts val="2800"/>
              <a:buNone/>
              <a:defRPr>
                <a:latin typeface="Lato"/>
                <a:ea typeface="Lato"/>
                <a:cs typeface="Lato"/>
                <a:sym typeface="Lato"/>
              </a:defRPr>
            </a:lvl3pPr>
            <a:lvl4pPr lvl="3" rtl="0">
              <a:spcBef>
                <a:spcPts val="0"/>
              </a:spcBef>
              <a:spcAft>
                <a:spcPts val="0"/>
              </a:spcAft>
              <a:buSzPts val="2800"/>
              <a:buNone/>
              <a:defRPr>
                <a:latin typeface="Lato"/>
                <a:ea typeface="Lato"/>
                <a:cs typeface="Lato"/>
                <a:sym typeface="Lato"/>
              </a:defRPr>
            </a:lvl4pPr>
            <a:lvl5pPr lvl="4" rtl="0">
              <a:spcBef>
                <a:spcPts val="0"/>
              </a:spcBef>
              <a:spcAft>
                <a:spcPts val="0"/>
              </a:spcAft>
              <a:buSzPts val="2800"/>
              <a:buNone/>
              <a:defRPr>
                <a:latin typeface="Lato"/>
                <a:ea typeface="Lato"/>
                <a:cs typeface="Lato"/>
                <a:sym typeface="Lato"/>
              </a:defRPr>
            </a:lvl5pPr>
            <a:lvl6pPr lvl="5" rtl="0">
              <a:spcBef>
                <a:spcPts val="0"/>
              </a:spcBef>
              <a:spcAft>
                <a:spcPts val="0"/>
              </a:spcAft>
              <a:buSzPts val="2800"/>
              <a:buNone/>
              <a:defRPr>
                <a:latin typeface="Lato"/>
                <a:ea typeface="Lato"/>
                <a:cs typeface="Lato"/>
                <a:sym typeface="Lato"/>
              </a:defRPr>
            </a:lvl6pPr>
            <a:lvl7pPr lvl="6" rtl="0">
              <a:spcBef>
                <a:spcPts val="0"/>
              </a:spcBef>
              <a:spcAft>
                <a:spcPts val="0"/>
              </a:spcAft>
              <a:buSzPts val="2800"/>
              <a:buNone/>
              <a:defRPr>
                <a:latin typeface="Lato"/>
                <a:ea typeface="Lato"/>
                <a:cs typeface="Lato"/>
                <a:sym typeface="Lato"/>
              </a:defRPr>
            </a:lvl7pPr>
            <a:lvl8pPr lvl="7" rtl="0">
              <a:spcBef>
                <a:spcPts val="0"/>
              </a:spcBef>
              <a:spcAft>
                <a:spcPts val="0"/>
              </a:spcAft>
              <a:buSzPts val="2800"/>
              <a:buNone/>
              <a:defRPr>
                <a:latin typeface="Lato"/>
                <a:ea typeface="Lato"/>
                <a:cs typeface="Lato"/>
                <a:sym typeface="Lato"/>
              </a:defRPr>
            </a:lvl8pPr>
            <a:lvl9pPr lvl="8" rtl="0">
              <a:spcBef>
                <a:spcPts val="0"/>
              </a:spcBef>
              <a:spcAft>
                <a:spcPts val="0"/>
              </a:spcAft>
              <a:buSzPts val="2800"/>
              <a:buNone/>
              <a:defRPr>
                <a:latin typeface="Lato"/>
                <a:ea typeface="Lato"/>
                <a:cs typeface="Lato"/>
                <a:sym typeface="Lato"/>
              </a:defRPr>
            </a:lvl9pPr>
          </a:lstStyle>
          <a:p/>
        </p:txBody>
      </p:sp>
      <p:sp>
        <p:nvSpPr>
          <p:cNvPr id="313" name="Google Shape;313;p27"/>
          <p:cNvSpPr txBox="1"/>
          <p:nvPr>
            <p:ph hasCustomPrompt="1" idx="2" type="title"/>
          </p:nvPr>
        </p:nvSpPr>
        <p:spPr>
          <a:xfrm>
            <a:off x="716252" y="1272795"/>
            <a:ext cx="1773000" cy="7485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6500"/>
              <a:buNone/>
              <a:defRPr sz="2400"/>
            </a:lvl1pPr>
            <a:lvl2pPr lvl="1" rtl="0" algn="ctr">
              <a:spcBef>
                <a:spcPts val="0"/>
              </a:spcBef>
              <a:spcAft>
                <a:spcPts val="0"/>
              </a:spcAft>
              <a:buSzPts val="6500"/>
              <a:buNone/>
              <a:defRPr sz="6500"/>
            </a:lvl2pPr>
            <a:lvl3pPr lvl="2" rtl="0" algn="ctr">
              <a:spcBef>
                <a:spcPts val="0"/>
              </a:spcBef>
              <a:spcAft>
                <a:spcPts val="0"/>
              </a:spcAft>
              <a:buSzPts val="6500"/>
              <a:buNone/>
              <a:defRPr sz="6500"/>
            </a:lvl3pPr>
            <a:lvl4pPr lvl="3" rtl="0" algn="ctr">
              <a:spcBef>
                <a:spcPts val="0"/>
              </a:spcBef>
              <a:spcAft>
                <a:spcPts val="0"/>
              </a:spcAft>
              <a:buSzPts val="6500"/>
              <a:buNone/>
              <a:defRPr sz="6500"/>
            </a:lvl4pPr>
            <a:lvl5pPr lvl="4" rtl="0" algn="ctr">
              <a:spcBef>
                <a:spcPts val="0"/>
              </a:spcBef>
              <a:spcAft>
                <a:spcPts val="0"/>
              </a:spcAft>
              <a:buSzPts val="6500"/>
              <a:buNone/>
              <a:defRPr sz="6500"/>
            </a:lvl5pPr>
            <a:lvl6pPr lvl="5" rtl="0" algn="ctr">
              <a:spcBef>
                <a:spcPts val="0"/>
              </a:spcBef>
              <a:spcAft>
                <a:spcPts val="0"/>
              </a:spcAft>
              <a:buSzPts val="6500"/>
              <a:buNone/>
              <a:defRPr sz="6500"/>
            </a:lvl6pPr>
            <a:lvl7pPr lvl="6" rtl="0" algn="ctr">
              <a:spcBef>
                <a:spcPts val="0"/>
              </a:spcBef>
              <a:spcAft>
                <a:spcPts val="0"/>
              </a:spcAft>
              <a:buSzPts val="6500"/>
              <a:buNone/>
              <a:defRPr sz="6500"/>
            </a:lvl7pPr>
            <a:lvl8pPr lvl="7" rtl="0" algn="ctr">
              <a:spcBef>
                <a:spcPts val="0"/>
              </a:spcBef>
              <a:spcAft>
                <a:spcPts val="0"/>
              </a:spcAft>
              <a:buSzPts val="6500"/>
              <a:buNone/>
              <a:defRPr sz="6500"/>
            </a:lvl8pPr>
            <a:lvl9pPr lvl="8" rtl="0" algn="ctr">
              <a:spcBef>
                <a:spcPts val="0"/>
              </a:spcBef>
              <a:spcAft>
                <a:spcPts val="0"/>
              </a:spcAft>
              <a:buSzPts val="6500"/>
              <a:buNone/>
              <a:defRPr sz="6500"/>
            </a:lvl9pPr>
          </a:lstStyle>
          <a:p>
            <a:r>
              <a:t>xx%</a:t>
            </a:r>
          </a:p>
        </p:txBody>
      </p:sp>
      <p:sp>
        <p:nvSpPr>
          <p:cNvPr id="314" name="Google Shape;314;p27"/>
          <p:cNvSpPr txBox="1"/>
          <p:nvPr>
            <p:ph idx="1" type="subTitle"/>
          </p:nvPr>
        </p:nvSpPr>
        <p:spPr>
          <a:xfrm>
            <a:off x="716252" y="2129226"/>
            <a:ext cx="1773900" cy="614100"/>
          </a:xfrm>
          <a:prstGeom prst="rect">
            <a:avLst/>
          </a:prstGeom>
        </p:spPr>
        <p:txBody>
          <a:bodyPr anchorCtr="0" anchor="b" bIns="91425" lIns="91425" spcFirstLastPara="1" rIns="91425" wrap="square" tIns="91425">
            <a:noAutofit/>
          </a:bodyPr>
          <a:lstStyle>
            <a:lvl1pPr lvl="0" algn="r">
              <a:spcBef>
                <a:spcPts val="0"/>
              </a:spcBef>
              <a:spcAft>
                <a:spcPts val="0"/>
              </a:spcAft>
              <a:buSzPts val="1800"/>
              <a:buNone/>
              <a:defRPr sz="1400"/>
            </a:lvl1pPr>
            <a:lvl2pPr lvl="1">
              <a:spcBef>
                <a:spcPts val="1600"/>
              </a:spcBef>
              <a:spcAft>
                <a:spcPts val="0"/>
              </a:spcAft>
              <a:buSzPts val="1400"/>
              <a:buNone/>
              <a:defRPr/>
            </a:lvl2pPr>
            <a:lvl3pPr lvl="2">
              <a:spcBef>
                <a:spcPts val="1600"/>
              </a:spcBef>
              <a:spcAft>
                <a:spcPts val="0"/>
              </a:spcAft>
              <a:buSzPts val="1400"/>
              <a:buNone/>
              <a:defRPr/>
            </a:lvl3pPr>
            <a:lvl4pPr lvl="3">
              <a:spcBef>
                <a:spcPts val="1600"/>
              </a:spcBef>
              <a:spcAft>
                <a:spcPts val="0"/>
              </a:spcAft>
              <a:buSzPts val="1400"/>
              <a:buNone/>
              <a:defRPr/>
            </a:lvl4pPr>
            <a:lvl5pPr lvl="4">
              <a:spcBef>
                <a:spcPts val="1600"/>
              </a:spcBef>
              <a:spcAft>
                <a:spcPts val="0"/>
              </a:spcAft>
              <a:buSzPts val="1400"/>
              <a:buNone/>
              <a:defRPr/>
            </a:lvl5pPr>
            <a:lvl6pPr lvl="5">
              <a:spcBef>
                <a:spcPts val="1600"/>
              </a:spcBef>
              <a:spcAft>
                <a:spcPts val="0"/>
              </a:spcAft>
              <a:buSzPts val="1400"/>
              <a:buNone/>
              <a:defRPr/>
            </a:lvl6pPr>
            <a:lvl7pPr lvl="6">
              <a:spcBef>
                <a:spcPts val="1600"/>
              </a:spcBef>
              <a:spcAft>
                <a:spcPts val="0"/>
              </a:spcAft>
              <a:buSzPts val="1400"/>
              <a:buNone/>
              <a:defRPr/>
            </a:lvl7pPr>
            <a:lvl8pPr lvl="7">
              <a:spcBef>
                <a:spcPts val="1600"/>
              </a:spcBef>
              <a:spcAft>
                <a:spcPts val="0"/>
              </a:spcAft>
              <a:buSzPts val="1400"/>
              <a:buNone/>
              <a:defRPr/>
            </a:lvl8pPr>
            <a:lvl9pPr lvl="8">
              <a:spcBef>
                <a:spcPts val="1600"/>
              </a:spcBef>
              <a:spcAft>
                <a:spcPts val="1600"/>
              </a:spcAft>
              <a:buSzPts val="1400"/>
              <a:buNone/>
              <a:defRPr/>
            </a:lvl9pPr>
          </a:lstStyle>
          <a:p/>
        </p:txBody>
      </p:sp>
      <p:sp>
        <p:nvSpPr>
          <p:cNvPr id="315" name="Google Shape;315;p27"/>
          <p:cNvSpPr txBox="1"/>
          <p:nvPr>
            <p:ph hasCustomPrompt="1" idx="3" type="title"/>
          </p:nvPr>
        </p:nvSpPr>
        <p:spPr>
          <a:xfrm>
            <a:off x="6649003" y="1272795"/>
            <a:ext cx="1773000" cy="748500"/>
          </a:xfrm>
          <a:prstGeom prst="rect">
            <a:avLst/>
          </a:prstGeom>
        </p:spPr>
        <p:txBody>
          <a:bodyPr anchorCtr="0" anchor="ctr" bIns="91425" lIns="91425" spcFirstLastPara="1" rIns="91425" wrap="square" tIns="91425">
            <a:noAutofit/>
          </a:bodyPr>
          <a:lstStyle>
            <a:lvl1pPr lvl="0" rtl="0">
              <a:spcBef>
                <a:spcPts val="0"/>
              </a:spcBef>
              <a:spcAft>
                <a:spcPts val="0"/>
              </a:spcAft>
              <a:buSzPts val="6500"/>
              <a:buNone/>
              <a:defRPr sz="2400"/>
            </a:lvl1pPr>
            <a:lvl2pPr lvl="1" rtl="0" algn="ctr">
              <a:spcBef>
                <a:spcPts val="0"/>
              </a:spcBef>
              <a:spcAft>
                <a:spcPts val="0"/>
              </a:spcAft>
              <a:buSzPts val="6500"/>
              <a:buNone/>
              <a:defRPr sz="6500"/>
            </a:lvl2pPr>
            <a:lvl3pPr lvl="2" rtl="0" algn="ctr">
              <a:spcBef>
                <a:spcPts val="0"/>
              </a:spcBef>
              <a:spcAft>
                <a:spcPts val="0"/>
              </a:spcAft>
              <a:buSzPts val="6500"/>
              <a:buNone/>
              <a:defRPr sz="6500"/>
            </a:lvl3pPr>
            <a:lvl4pPr lvl="3" rtl="0" algn="ctr">
              <a:spcBef>
                <a:spcPts val="0"/>
              </a:spcBef>
              <a:spcAft>
                <a:spcPts val="0"/>
              </a:spcAft>
              <a:buSzPts val="6500"/>
              <a:buNone/>
              <a:defRPr sz="6500"/>
            </a:lvl4pPr>
            <a:lvl5pPr lvl="4" rtl="0" algn="ctr">
              <a:spcBef>
                <a:spcPts val="0"/>
              </a:spcBef>
              <a:spcAft>
                <a:spcPts val="0"/>
              </a:spcAft>
              <a:buSzPts val="6500"/>
              <a:buNone/>
              <a:defRPr sz="6500"/>
            </a:lvl5pPr>
            <a:lvl6pPr lvl="5" rtl="0" algn="ctr">
              <a:spcBef>
                <a:spcPts val="0"/>
              </a:spcBef>
              <a:spcAft>
                <a:spcPts val="0"/>
              </a:spcAft>
              <a:buSzPts val="6500"/>
              <a:buNone/>
              <a:defRPr sz="6500"/>
            </a:lvl6pPr>
            <a:lvl7pPr lvl="6" rtl="0" algn="ctr">
              <a:spcBef>
                <a:spcPts val="0"/>
              </a:spcBef>
              <a:spcAft>
                <a:spcPts val="0"/>
              </a:spcAft>
              <a:buSzPts val="6500"/>
              <a:buNone/>
              <a:defRPr sz="6500"/>
            </a:lvl7pPr>
            <a:lvl8pPr lvl="7" rtl="0" algn="ctr">
              <a:spcBef>
                <a:spcPts val="0"/>
              </a:spcBef>
              <a:spcAft>
                <a:spcPts val="0"/>
              </a:spcAft>
              <a:buSzPts val="6500"/>
              <a:buNone/>
              <a:defRPr sz="6500"/>
            </a:lvl8pPr>
            <a:lvl9pPr lvl="8" rtl="0" algn="ctr">
              <a:spcBef>
                <a:spcPts val="0"/>
              </a:spcBef>
              <a:spcAft>
                <a:spcPts val="0"/>
              </a:spcAft>
              <a:buSzPts val="6500"/>
              <a:buNone/>
              <a:defRPr sz="6500"/>
            </a:lvl9pPr>
          </a:lstStyle>
          <a:p>
            <a:r>
              <a:t>xx%</a:t>
            </a:r>
          </a:p>
        </p:txBody>
      </p:sp>
      <p:sp>
        <p:nvSpPr>
          <p:cNvPr id="316" name="Google Shape;316;p27"/>
          <p:cNvSpPr txBox="1"/>
          <p:nvPr>
            <p:ph idx="4" type="subTitle"/>
          </p:nvPr>
        </p:nvSpPr>
        <p:spPr>
          <a:xfrm>
            <a:off x="6648103" y="2129226"/>
            <a:ext cx="1773900" cy="614100"/>
          </a:xfrm>
          <a:prstGeom prst="rect">
            <a:avLst/>
          </a:prstGeom>
        </p:spPr>
        <p:txBody>
          <a:bodyPr anchorCtr="0" anchor="b" bIns="91425" lIns="91425" spcFirstLastPara="1" rIns="91425" wrap="square" tIns="91425">
            <a:noAutofit/>
          </a:bodyPr>
          <a:lstStyle>
            <a:lvl1pPr lvl="0" rtl="0">
              <a:spcBef>
                <a:spcPts val="0"/>
              </a:spcBef>
              <a:spcAft>
                <a:spcPts val="0"/>
              </a:spcAft>
              <a:buSzPts val="1800"/>
              <a:buNone/>
              <a:defRPr sz="1400"/>
            </a:lvl1pPr>
            <a:lvl2pPr lvl="1" rtl="0">
              <a:spcBef>
                <a:spcPts val="160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p:txBody>
      </p:sp>
      <p:sp>
        <p:nvSpPr>
          <p:cNvPr id="317" name="Google Shape;317;p27"/>
          <p:cNvSpPr txBox="1"/>
          <p:nvPr>
            <p:ph hasCustomPrompt="1" idx="5" type="title"/>
          </p:nvPr>
        </p:nvSpPr>
        <p:spPr>
          <a:xfrm>
            <a:off x="716252" y="3137320"/>
            <a:ext cx="1773000" cy="7485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6500"/>
              <a:buNone/>
              <a:defRPr sz="2400"/>
            </a:lvl1pPr>
            <a:lvl2pPr lvl="1" rtl="0" algn="ctr">
              <a:spcBef>
                <a:spcPts val="0"/>
              </a:spcBef>
              <a:spcAft>
                <a:spcPts val="0"/>
              </a:spcAft>
              <a:buSzPts val="6500"/>
              <a:buNone/>
              <a:defRPr sz="6500"/>
            </a:lvl2pPr>
            <a:lvl3pPr lvl="2" rtl="0" algn="ctr">
              <a:spcBef>
                <a:spcPts val="0"/>
              </a:spcBef>
              <a:spcAft>
                <a:spcPts val="0"/>
              </a:spcAft>
              <a:buSzPts val="6500"/>
              <a:buNone/>
              <a:defRPr sz="6500"/>
            </a:lvl3pPr>
            <a:lvl4pPr lvl="3" rtl="0" algn="ctr">
              <a:spcBef>
                <a:spcPts val="0"/>
              </a:spcBef>
              <a:spcAft>
                <a:spcPts val="0"/>
              </a:spcAft>
              <a:buSzPts val="6500"/>
              <a:buNone/>
              <a:defRPr sz="6500"/>
            </a:lvl4pPr>
            <a:lvl5pPr lvl="4" rtl="0" algn="ctr">
              <a:spcBef>
                <a:spcPts val="0"/>
              </a:spcBef>
              <a:spcAft>
                <a:spcPts val="0"/>
              </a:spcAft>
              <a:buSzPts val="6500"/>
              <a:buNone/>
              <a:defRPr sz="6500"/>
            </a:lvl5pPr>
            <a:lvl6pPr lvl="5" rtl="0" algn="ctr">
              <a:spcBef>
                <a:spcPts val="0"/>
              </a:spcBef>
              <a:spcAft>
                <a:spcPts val="0"/>
              </a:spcAft>
              <a:buSzPts val="6500"/>
              <a:buNone/>
              <a:defRPr sz="6500"/>
            </a:lvl6pPr>
            <a:lvl7pPr lvl="6" rtl="0" algn="ctr">
              <a:spcBef>
                <a:spcPts val="0"/>
              </a:spcBef>
              <a:spcAft>
                <a:spcPts val="0"/>
              </a:spcAft>
              <a:buSzPts val="6500"/>
              <a:buNone/>
              <a:defRPr sz="6500"/>
            </a:lvl7pPr>
            <a:lvl8pPr lvl="7" rtl="0" algn="ctr">
              <a:spcBef>
                <a:spcPts val="0"/>
              </a:spcBef>
              <a:spcAft>
                <a:spcPts val="0"/>
              </a:spcAft>
              <a:buSzPts val="6500"/>
              <a:buNone/>
              <a:defRPr sz="6500"/>
            </a:lvl8pPr>
            <a:lvl9pPr lvl="8" rtl="0" algn="ctr">
              <a:spcBef>
                <a:spcPts val="0"/>
              </a:spcBef>
              <a:spcAft>
                <a:spcPts val="0"/>
              </a:spcAft>
              <a:buSzPts val="6500"/>
              <a:buNone/>
              <a:defRPr sz="6500"/>
            </a:lvl9pPr>
          </a:lstStyle>
          <a:p>
            <a:r>
              <a:t>xx%</a:t>
            </a:r>
          </a:p>
        </p:txBody>
      </p:sp>
      <p:sp>
        <p:nvSpPr>
          <p:cNvPr id="318" name="Google Shape;318;p27"/>
          <p:cNvSpPr txBox="1"/>
          <p:nvPr>
            <p:ph idx="6" type="subTitle"/>
          </p:nvPr>
        </p:nvSpPr>
        <p:spPr>
          <a:xfrm>
            <a:off x="716252" y="3993751"/>
            <a:ext cx="1773900" cy="614100"/>
          </a:xfrm>
          <a:prstGeom prst="rect">
            <a:avLst/>
          </a:prstGeom>
        </p:spPr>
        <p:txBody>
          <a:bodyPr anchorCtr="0" anchor="b" bIns="91425" lIns="91425" spcFirstLastPara="1" rIns="91425" wrap="square" tIns="91425">
            <a:noAutofit/>
          </a:bodyPr>
          <a:lstStyle>
            <a:lvl1pPr lvl="0" rtl="0" algn="r">
              <a:spcBef>
                <a:spcPts val="0"/>
              </a:spcBef>
              <a:spcAft>
                <a:spcPts val="0"/>
              </a:spcAft>
              <a:buSzPts val="1800"/>
              <a:buNone/>
              <a:defRPr sz="1400"/>
            </a:lvl1pPr>
            <a:lvl2pPr lvl="1" rtl="0">
              <a:spcBef>
                <a:spcPts val="160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p:txBody>
      </p:sp>
      <p:sp>
        <p:nvSpPr>
          <p:cNvPr id="319" name="Google Shape;319;p27"/>
          <p:cNvSpPr txBox="1"/>
          <p:nvPr>
            <p:ph hasCustomPrompt="1" idx="7" type="title"/>
          </p:nvPr>
        </p:nvSpPr>
        <p:spPr>
          <a:xfrm>
            <a:off x="6649003" y="3137320"/>
            <a:ext cx="1773000" cy="748500"/>
          </a:xfrm>
          <a:prstGeom prst="rect">
            <a:avLst/>
          </a:prstGeom>
        </p:spPr>
        <p:txBody>
          <a:bodyPr anchorCtr="0" anchor="ctr" bIns="91425" lIns="91425" spcFirstLastPara="1" rIns="91425" wrap="square" tIns="91425">
            <a:noAutofit/>
          </a:bodyPr>
          <a:lstStyle>
            <a:lvl1pPr lvl="0" rtl="0">
              <a:spcBef>
                <a:spcPts val="0"/>
              </a:spcBef>
              <a:spcAft>
                <a:spcPts val="0"/>
              </a:spcAft>
              <a:buSzPts val="6500"/>
              <a:buNone/>
              <a:defRPr sz="2400"/>
            </a:lvl1pPr>
            <a:lvl2pPr lvl="1" rtl="0" algn="ctr">
              <a:spcBef>
                <a:spcPts val="0"/>
              </a:spcBef>
              <a:spcAft>
                <a:spcPts val="0"/>
              </a:spcAft>
              <a:buSzPts val="6500"/>
              <a:buNone/>
              <a:defRPr sz="6500"/>
            </a:lvl2pPr>
            <a:lvl3pPr lvl="2" rtl="0" algn="ctr">
              <a:spcBef>
                <a:spcPts val="0"/>
              </a:spcBef>
              <a:spcAft>
                <a:spcPts val="0"/>
              </a:spcAft>
              <a:buSzPts val="6500"/>
              <a:buNone/>
              <a:defRPr sz="6500"/>
            </a:lvl3pPr>
            <a:lvl4pPr lvl="3" rtl="0" algn="ctr">
              <a:spcBef>
                <a:spcPts val="0"/>
              </a:spcBef>
              <a:spcAft>
                <a:spcPts val="0"/>
              </a:spcAft>
              <a:buSzPts val="6500"/>
              <a:buNone/>
              <a:defRPr sz="6500"/>
            </a:lvl4pPr>
            <a:lvl5pPr lvl="4" rtl="0" algn="ctr">
              <a:spcBef>
                <a:spcPts val="0"/>
              </a:spcBef>
              <a:spcAft>
                <a:spcPts val="0"/>
              </a:spcAft>
              <a:buSzPts val="6500"/>
              <a:buNone/>
              <a:defRPr sz="6500"/>
            </a:lvl5pPr>
            <a:lvl6pPr lvl="5" rtl="0" algn="ctr">
              <a:spcBef>
                <a:spcPts val="0"/>
              </a:spcBef>
              <a:spcAft>
                <a:spcPts val="0"/>
              </a:spcAft>
              <a:buSzPts val="6500"/>
              <a:buNone/>
              <a:defRPr sz="6500"/>
            </a:lvl6pPr>
            <a:lvl7pPr lvl="6" rtl="0" algn="ctr">
              <a:spcBef>
                <a:spcPts val="0"/>
              </a:spcBef>
              <a:spcAft>
                <a:spcPts val="0"/>
              </a:spcAft>
              <a:buSzPts val="6500"/>
              <a:buNone/>
              <a:defRPr sz="6500"/>
            </a:lvl7pPr>
            <a:lvl8pPr lvl="7" rtl="0" algn="ctr">
              <a:spcBef>
                <a:spcPts val="0"/>
              </a:spcBef>
              <a:spcAft>
                <a:spcPts val="0"/>
              </a:spcAft>
              <a:buSzPts val="6500"/>
              <a:buNone/>
              <a:defRPr sz="6500"/>
            </a:lvl8pPr>
            <a:lvl9pPr lvl="8" rtl="0" algn="ctr">
              <a:spcBef>
                <a:spcPts val="0"/>
              </a:spcBef>
              <a:spcAft>
                <a:spcPts val="0"/>
              </a:spcAft>
              <a:buSzPts val="6500"/>
              <a:buNone/>
              <a:defRPr sz="6500"/>
            </a:lvl9pPr>
          </a:lstStyle>
          <a:p>
            <a:r>
              <a:t>xx%</a:t>
            </a:r>
          </a:p>
        </p:txBody>
      </p:sp>
      <p:sp>
        <p:nvSpPr>
          <p:cNvPr id="320" name="Google Shape;320;p27"/>
          <p:cNvSpPr txBox="1"/>
          <p:nvPr>
            <p:ph idx="8" type="subTitle"/>
          </p:nvPr>
        </p:nvSpPr>
        <p:spPr>
          <a:xfrm>
            <a:off x="6648103" y="3993751"/>
            <a:ext cx="1773900" cy="614100"/>
          </a:xfrm>
          <a:prstGeom prst="rect">
            <a:avLst/>
          </a:prstGeom>
        </p:spPr>
        <p:txBody>
          <a:bodyPr anchorCtr="0" anchor="b" bIns="91425" lIns="91425" spcFirstLastPara="1" rIns="91425" wrap="square" tIns="91425">
            <a:noAutofit/>
          </a:bodyPr>
          <a:lstStyle>
            <a:lvl1pPr lvl="0" rtl="0">
              <a:spcBef>
                <a:spcPts val="0"/>
              </a:spcBef>
              <a:spcAft>
                <a:spcPts val="0"/>
              </a:spcAft>
              <a:buSzPts val="1800"/>
              <a:buNone/>
              <a:defRPr sz="1400"/>
            </a:lvl1pPr>
            <a:lvl2pPr lvl="1" rtl="0">
              <a:spcBef>
                <a:spcPts val="160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p:txBody>
      </p:sp>
      <p:grpSp>
        <p:nvGrpSpPr>
          <p:cNvPr id="321" name="Google Shape;321;p27"/>
          <p:cNvGrpSpPr/>
          <p:nvPr/>
        </p:nvGrpSpPr>
        <p:grpSpPr>
          <a:xfrm rot="-5400000">
            <a:off x="7797199" y="-549076"/>
            <a:ext cx="1175456" cy="1743807"/>
            <a:chOff x="3639300" y="1362050"/>
            <a:chExt cx="1228400" cy="1822350"/>
          </a:xfrm>
        </p:grpSpPr>
        <p:sp>
          <p:nvSpPr>
            <p:cNvPr id="322" name="Google Shape;322;p27"/>
            <p:cNvSpPr/>
            <p:nvPr/>
          </p:nvSpPr>
          <p:spPr>
            <a:xfrm>
              <a:off x="4141625" y="2679425"/>
              <a:ext cx="720750" cy="504975"/>
            </a:xfrm>
            <a:custGeom>
              <a:rect b="b" l="l" r="r" t="t"/>
              <a:pathLst>
                <a:path extrusionOk="0" h="20199" w="28830">
                  <a:moveTo>
                    <a:pt x="16294" y="0"/>
                  </a:moveTo>
                  <a:cubicBezTo>
                    <a:pt x="11568" y="0"/>
                    <a:pt x="7077" y="1785"/>
                    <a:pt x="3750" y="5354"/>
                  </a:cubicBezTo>
                  <a:cubicBezTo>
                    <a:pt x="2229" y="6981"/>
                    <a:pt x="991" y="8785"/>
                    <a:pt x="0" y="10766"/>
                  </a:cubicBezTo>
                  <a:cubicBezTo>
                    <a:pt x="7932" y="16593"/>
                    <a:pt x="18027" y="20199"/>
                    <a:pt x="26488" y="20199"/>
                  </a:cubicBezTo>
                  <a:cubicBezTo>
                    <a:pt x="27272" y="20199"/>
                    <a:pt x="28042" y="20168"/>
                    <a:pt x="28795" y="20105"/>
                  </a:cubicBezTo>
                  <a:cubicBezTo>
                    <a:pt x="28795" y="20105"/>
                    <a:pt x="28795" y="13454"/>
                    <a:pt x="28830" y="4186"/>
                  </a:cubicBezTo>
                  <a:cubicBezTo>
                    <a:pt x="27627" y="1180"/>
                    <a:pt x="21118" y="437"/>
                    <a:pt x="18713" y="154"/>
                  </a:cubicBezTo>
                  <a:cubicBezTo>
                    <a:pt x="17903" y="51"/>
                    <a:pt x="17095" y="0"/>
                    <a:pt x="16294" y="0"/>
                  </a:cubicBezTo>
                  <a:close/>
                </a:path>
              </a:pathLst>
            </a:custGeom>
            <a:solidFill>
              <a:srgbClr val="3034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 name="Google Shape;323;p27"/>
            <p:cNvSpPr/>
            <p:nvPr/>
          </p:nvSpPr>
          <p:spPr>
            <a:xfrm>
              <a:off x="3749850" y="1362050"/>
              <a:ext cx="1117850" cy="1586525"/>
            </a:xfrm>
            <a:custGeom>
              <a:rect b="b" l="l" r="r" t="t"/>
              <a:pathLst>
                <a:path extrusionOk="0" h="63461" w="44714">
                  <a:moveTo>
                    <a:pt x="44713" y="1"/>
                  </a:moveTo>
                  <a:cubicBezTo>
                    <a:pt x="44678" y="7040"/>
                    <a:pt x="34879" y="11992"/>
                    <a:pt x="29502" y="14150"/>
                  </a:cubicBezTo>
                  <a:cubicBezTo>
                    <a:pt x="27415" y="14964"/>
                    <a:pt x="25258" y="15671"/>
                    <a:pt x="23100" y="16343"/>
                  </a:cubicBezTo>
                  <a:cubicBezTo>
                    <a:pt x="23595" y="17015"/>
                    <a:pt x="24019" y="17723"/>
                    <a:pt x="24373" y="18466"/>
                  </a:cubicBezTo>
                  <a:cubicBezTo>
                    <a:pt x="25541" y="21083"/>
                    <a:pt x="25682" y="24055"/>
                    <a:pt x="24798" y="26778"/>
                  </a:cubicBezTo>
                  <a:cubicBezTo>
                    <a:pt x="23666" y="30245"/>
                    <a:pt x="20836" y="33004"/>
                    <a:pt x="17475" y="34455"/>
                  </a:cubicBezTo>
                  <a:cubicBezTo>
                    <a:pt x="15798" y="35190"/>
                    <a:pt x="13648" y="35654"/>
                    <a:pt x="11545" y="35654"/>
                  </a:cubicBezTo>
                  <a:cubicBezTo>
                    <a:pt x="9702" y="35654"/>
                    <a:pt x="7895" y="35297"/>
                    <a:pt x="6474" y="34455"/>
                  </a:cubicBezTo>
                  <a:lnTo>
                    <a:pt x="6439" y="34455"/>
                  </a:lnTo>
                  <a:cubicBezTo>
                    <a:pt x="5342" y="33782"/>
                    <a:pt x="4493" y="32757"/>
                    <a:pt x="3679" y="31731"/>
                  </a:cubicBezTo>
                  <a:lnTo>
                    <a:pt x="3644" y="31695"/>
                  </a:lnTo>
                  <a:cubicBezTo>
                    <a:pt x="3113" y="33146"/>
                    <a:pt x="2689" y="34631"/>
                    <a:pt x="2371" y="36152"/>
                  </a:cubicBezTo>
                  <a:cubicBezTo>
                    <a:pt x="1" y="46835"/>
                    <a:pt x="6403" y="56669"/>
                    <a:pt x="15636" y="63461"/>
                  </a:cubicBezTo>
                  <a:cubicBezTo>
                    <a:pt x="16626" y="61515"/>
                    <a:pt x="17900" y="59676"/>
                    <a:pt x="19385" y="58049"/>
                  </a:cubicBezTo>
                  <a:cubicBezTo>
                    <a:pt x="22763" y="54488"/>
                    <a:pt x="27293" y="52708"/>
                    <a:pt x="32052" y="52708"/>
                  </a:cubicBezTo>
                  <a:cubicBezTo>
                    <a:pt x="32824" y="52708"/>
                    <a:pt x="33603" y="52755"/>
                    <a:pt x="34384" y="52849"/>
                  </a:cubicBezTo>
                  <a:cubicBezTo>
                    <a:pt x="36754" y="53132"/>
                    <a:pt x="43263" y="53910"/>
                    <a:pt x="44501" y="56881"/>
                  </a:cubicBezTo>
                  <a:cubicBezTo>
                    <a:pt x="44572" y="35454"/>
                    <a:pt x="44713" y="30"/>
                    <a:pt x="44713" y="1"/>
                  </a:cubicBezTo>
                  <a:close/>
                </a:path>
              </a:pathLst>
            </a:custGeom>
            <a:solidFill>
              <a:srgbClr val="FEF4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 name="Google Shape;324;p27"/>
            <p:cNvSpPr/>
            <p:nvPr/>
          </p:nvSpPr>
          <p:spPr>
            <a:xfrm>
              <a:off x="3639300" y="1616750"/>
              <a:ext cx="688050" cy="537700"/>
            </a:xfrm>
            <a:custGeom>
              <a:rect b="b" l="l" r="r" t="t"/>
              <a:pathLst>
                <a:path extrusionOk="0" h="21508" w="27522">
                  <a:moveTo>
                    <a:pt x="13885" y="0"/>
                  </a:moveTo>
                  <a:cubicBezTo>
                    <a:pt x="11736" y="0"/>
                    <a:pt x="9587" y="354"/>
                    <a:pt x="7535" y="1061"/>
                  </a:cubicBezTo>
                  <a:cubicBezTo>
                    <a:pt x="5519" y="1663"/>
                    <a:pt x="3715" y="2795"/>
                    <a:pt x="2265" y="4280"/>
                  </a:cubicBezTo>
                  <a:cubicBezTo>
                    <a:pt x="850" y="5801"/>
                    <a:pt x="1" y="7924"/>
                    <a:pt x="284" y="9940"/>
                  </a:cubicBezTo>
                  <a:cubicBezTo>
                    <a:pt x="567" y="11956"/>
                    <a:pt x="1840" y="13619"/>
                    <a:pt x="3114" y="15175"/>
                  </a:cubicBezTo>
                  <a:lnTo>
                    <a:pt x="8101" y="21507"/>
                  </a:lnTo>
                  <a:cubicBezTo>
                    <a:pt x="9057" y="18784"/>
                    <a:pt x="10507" y="16307"/>
                    <a:pt x="12382" y="14150"/>
                  </a:cubicBezTo>
                  <a:cubicBezTo>
                    <a:pt x="16450" y="9657"/>
                    <a:pt x="21968" y="7889"/>
                    <a:pt x="27522" y="6155"/>
                  </a:cubicBezTo>
                  <a:cubicBezTo>
                    <a:pt x="25647" y="3750"/>
                    <a:pt x="23100" y="1981"/>
                    <a:pt x="20235" y="1061"/>
                  </a:cubicBezTo>
                  <a:cubicBezTo>
                    <a:pt x="18183" y="354"/>
                    <a:pt x="16034" y="0"/>
                    <a:pt x="13885" y="0"/>
                  </a:cubicBezTo>
                  <a:close/>
                </a:path>
              </a:pathLst>
            </a:custGeom>
            <a:solidFill>
              <a:srgbClr val="CAD5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 name="Google Shape;325;p27"/>
            <p:cNvSpPr/>
            <p:nvPr/>
          </p:nvSpPr>
          <p:spPr>
            <a:xfrm>
              <a:off x="3841825" y="1770625"/>
              <a:ext cx="550975" cy="481800"/>
            </a:xfrm>
            <a:custGeom>
              <a:rect b="b" l="l" r="r" t="t"/>
              <a:pathLst>
                <a:path extrusionOk="0" h="19272" w="22039">
                  <a:moveTo>
                    <a:pt x="19421" y="0"/>
                  </a:moveTo>
                  <a:cubicBezTo>
                    <a:pt x="13867" y="1734"/>
                    <a:pt x="8384" y="3502"/>
                    <a:pt x="4281" y="7995"/>
                  </a:cubicBezTo>
                  <a:cubicBezTo>
                    <a:pt x="2406" y="10152"/>
                    <a:pt x="920" y="12629"/>
                    <a:pt x="0" y="15352"/>
                  </a:cubicBezTo>
                  <a:cubicBezTo>
                    <a:pt x="814" y="16378"/>
                    <a:pt x="1663" y="17439"/>
                    <a:pt x="2795" y="18112"/>
                  </a:cubicBezTo>
                  <a:cubicBezTo>
                    <a:pt x="4221" y="18931"/>
                    <a:pt x="6011" y="19272"/>
                    <a:pt x="7835" y="19272"/>
                  </a:cubicBezTo>
                  <a:cubicBezTo>
                    <a:pt x="9948" y="19272"/>
                    <a:pt x="12106" y="18814"/>
                    <a:pt x="13796" y="18112"/>
                  </a:cubicBezTo>
                  <a:cubicBezTo>
                    <a:pt x="17157" y="16661"/>
                    <a:pt x="19987" y="13902"/>
                    <a:pt x="21119" y="10400"/>
                  </a:cubicBezTo>
                  <a:cubicBezTo>
                    <a:pt x="22038" y="7676"/>
                    <a:pt x="21862" y="4740"/>
                    <a:pt x="20694" y="2123"/>
                  </a:cubicBezTo>
                  <a:cubicBezTo>
                    <a:pt x="20340" y="1380"/>
                    <a:pt x="19916" y="637"/>
                    <a:pt x="19421" y="0"/>
                  </a:cubicBezTo>
                  <a:close/>
                </a:path>
              </a:pathLst>
            </a:custGeom>
            <a:solidFill>
              <a:srgbClr val="FFD8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26" name="Google Shape;326;p27"/>
          <p:cNvSpPr/>
          <p:nvPr/>
        </p:nvSpPr>
        <p:spPr>
          <a:xfrm>
            <a:off x="0" y="4600300"/>
            <a:ext cx="1783750" cy="545675"/>
          </a:xfrm>
          <a:custGeom>
            <a:rect b="b" l="l" r="r" t="t"/>
            <a:pathLst>
              <a:path extrusionOk="0" h="21827" w="71350">
                <a:moveTo>
                  <a:pt x="34242" y="1"/>
                </a:moveTo>
                <a:cubicBezTo>
                  <a:pt x="29988" y="1"/>
                  <a:pt x="25770" y="443"/>
                  <a:pt x="21791" y="1239"/>
                </a:cubicBezTo>
                <a:cubicBezTo>
                  <a:pt x="21069" y="1389"/>
                  <a:pt x="5824" y="3432"/>
                  <a:pt x="1272" y="3432"/>
                </a:cubicBezTo>
                <a:cubicBezTo>
                  <a:pt x="470" y="3432"/>
                  <a:pt x="0" y="3368"/>
                  <a:pt x="0" y="3220"/>
                </a:cubicBezTo>
                <a:lnTo>
                  <a:pt x="0" y="21827"/>
                </a:lnTo>
                <a:lnTo>
                  <a:pt x="71349" y="21827"/>
                </a:lnTo>
                <a:cubicBezTo>
                  <a:pt x="70960" y="19456"/>
                  <a:pt x="70040" y="17193"/>
                  <a:pt x="68625" y="15247"/>
                </a:cubicBezTo>
                <a:lnTo>
                  <a:pt x="67777" y="15212"/>
                </a:lnTo>
                <a:cubicBezTo>
                  <a:pt x="63850" y="14964"/>
                  <a:pt x="60030" y="13797"/>
                  <a:pt x="56634" y="11887"/>
                </a:cubicBezTo>
                <a:cubicBezTo>
                  <a:pt x="52424" y="9410"/>
                  <a:pt x="49028" y="5767"/>
                  <a:pt x="46906" y="1416"/>
                </a:cubicBezTo>
                <a:cubicBezTo>
                  <a:pt x="42785" y="443"/>
                  <a:pt x="38496" y="1"/>
                  <a:pt x="3424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 name="Google Shape;327;p27"/>
          <p:cNvSpPr/>
          <p:nvPr/>
        </p:nvSpPr>
        <p:spPr>
          <a:xfrm>
            <a:off x="1172625" y="4635675"/>
            <a:ext cx="543025" cy="345825"/>
          </a:xfrm>
          <a:custGeom>
            <a:rect b="b" l="l" r="r" t="t"/>
            <a:pathLst>
              <a:path extrusionOk="0" h="13833" w="21721">
                <a:moveTo>
                  <a:pt x="1" y="1"/>
                </a:moveTo>
                <a:cubicBezTo>
                  <a:pt x="2159" y="4352"/>
                  <a:pt x="5519" y="7995"/>
                  <a:pt x="9729" y="10472"/>
                </a:cubicBezTo>
                <a:cubicBezTo>
                  <a:pt x="13125" y="12382"/>
                  <a:pt x="16945" y="13549"/>
                  <a:pt x="20872" y="13797"/>
                </a:cubicBezTo>
                <a:lnTo>
                  <a:pt x="21720" y="13832"/>
                </a:lnTo>
                <a:cubicBezTo>
                  <a:pt x="21438" y="13408"/>
                  <a:pt x="21119" y="12983"/>
                  <a:pt x="20801" y="12594"/>
                </a:cubicBezTo>
                <a:cubicBezTo>
                  <a:pt x="15495" y="5873"/>
                  <a:pt x="8066" y="1911"/>
                  <a:pt x="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 name="Google Shape;328;p27"/>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1">
  <p:cSld name="CUSTOM_1_1_2">
    <p:spTree>
      <p:nvGrpSpPr>
        <p:cNvPr id="329" name="Shape 329"/>
        <p:cNvGrpSpPr/>
        <p:nvPr/>
      </p:nvGrpSpPr>
      <p:grpSpPr>
        <a:xfrm>
          <a:off x="0" y="0"/>
          <a:ext cx="0" cy="0"/>
          <a:chOff x="0" y="0"/>
          <a:chExt cx="0" cy="0"/>
        </a:xfrm>
      </p:grpSpPr>
      <p:sp>
        <p:nvSpPr>
          <p:cNvPr id="330" name="Google Shape;330;p28"/>
          <p:cNvSpPr txBox="1"/>
          <p:nvPr>
            <p:ph type="title"/>
          </p:nvPr>
        </p:nvSpPr>
        <p:spPr>
          <a:xfrm>
            <a:off x="3453003" y="3905900"/>
            <a:ext cx="4752000" cy="6942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sz="3800"/>
            </a:lvl1pPr>
            <a:lvl2pPr lvl="1" rtl="0">
              <a:spcBef>
                <a:spcPts val="0"/>
              </a:spcBef>
              <a:spcAft>
                <a:spcPts val="0"/>
              </a:spcAft>
              <a:buSzPts val="2800"/>
              <a:buNone/>
              <a:defRPr>
                <a:latin typeface="Lato"/>
                <a:ea typeface="Lato"/>
                <a:cs typeface="Lato"/>
                <a:sym typeface="Lato"/>
              </a:defRPr>
            </a:lvl2pPr>
            <a:lvl3pPr lvl="2" rtl="0">
              <a:spcBef>
                <a:spcPts val="0"/>
              </a:spcBef>
              <a:spcAft>
                <a:spcPts val="0"/>
              </a:spcAft>
              <a:buSzPts val="2800"/>
              <a:buNone/>
              <a:defRPr>
                <a:latin typeface="Lato"/>
                <a:ea typeface="Lato"/>
                <a:cs typeface="Lato"/>
                <a:sym typeface="Lato"/>
              </a:defRPr>
            </a:lvl3pPr>
            <a:lvl4pPr lvl="3" rtl="0">
              <a:spcBef>
                <a:spcPts val="0"/>
              </a:spcBef>
              <a:spcAft>
                <a:spcPts val="0"/>
              </a:spcAft>
              <a:buSzPts val="2800"/>
              <a:buNone/>
              <a:defRPr>
                <a:latin typeface="Lato"/>
                <a:ea typeface="Lato"/>
                <a:cs typeface="Lato"/>
                <a:sym typeface="Lato"/>
              </a:defRPr>
            </a:lvl4pPr>
            <a:lvl5pPr lvl="4" rtl="0">
              <a:spcBef>
                <a:spcPts val="0"/>
              </a:spcBef>
              <a:spcAft>
                <a:spcPts val="0"/>
              </a:spcAft>
              <a:buSzPts val="2800"/>
              <a:buNone/>
              <a:defRPr>
                <a:latin typeface="Lato"/>
                <a:ea typeface="Lato"/>
                <a:cs typeface="Lato"/>
                <a:sym typeface="Lato"/>
              </a:defRPr>
            </a:lvl5pPr>
            <a:lvl6pPr lvl="5" rtl="0">
              <a:spcBef>
                <a:spcPts val="0"/>
              </a:spcBef>
              <a:spcAft>
                <a:spcPts val="0"/>
              </a:spcAft>
              <a:buSzPts val="2800"/>
              <a:buNone/>
              <a:defRPr>
                <a:latin typeface="Lato"/>
                <a:ea typeface="Lato"/>
                <a:cs typeface="Lato"/>
                <a:sym typeface="Lato"/>
              </a:defRPr>
            </a:lvl6pPr>
            <a:lvl7pPr lvl="6" rtl="0">
              <a:spcBef>
                <a:spcPts val="0"/>
              </a:spcBef>
              <a:spcAft>
                <a:spcPts val="0"/>
              </a:spcAft>
              <a:buSzPts val="2800"/>
              <a:buNone/>
              <a:defRPr>
                <a:latin typeface="Lato"/>
                <a:ea typeface="Lato"/>
                <a:cs typeface="Lato"/>
                <a:sym typeface="Lato"/>
              </a:defRPr>
            </a:lvl7pPr>
            <a:lvl8pPr lvl="7" rtl="0">
              <a:spcBef>
                <a:spcPts val="0"/>
              </a:spcBef>
              <a:spcAft>
                <a:spcPts val="0"/>
              </a:spcAft>
              <a:buSzPts val="2800"/>
              <a:buNone/>
              <a:defRPr>
                <a:latin typeface="Lato"/>
                <a:ea typeface="Lato"/>
                <a:cs typeface="Lato"/>
                <a:sym typeface="Lato"/>
              </a:defRPr>
            </a:lvl8pPr>
            <a:lvl9pPr lvl="8" rtl="0">
              <a:spcBef>
                <a:spcPts val="0"/>
              </a:spcBef>
              <a:spcAft>
                <a:spcPts val="0"/>
              </a:spcAft>
              <a:buSzPts val="2800"/>
              <a:buNone/>
              <a:defRPr>
                <a:latin typeface="Lato"/>
                <a:ea typeface="Lato"/>
                <a:cs typeface="Lato"/>
                <a:sym typeface="Lato"/>
              </a:defRPr>
            </a:lvl9pPr>
          </a:lstStyle>
          <a:p/>
        </p:txBody>
      </p:sp>
      <p:sp>
        <p:nvSpPr>
          <p:cNvPr id="331" name="Google Shape;331;p28"/>
          <p:cNvSpPr txBox="1"/>
          <p:nvPr>
            <p:ph hasCustomPrompt="1" idx="2" type="title"/>
          </p:nvPr>
        </p:nvSpPr>
        <p:spPr>
          <a:xfrm>
            <a:off x="716250" y="543200"/>
            <a:ext cx="2959500" cy="1512300"/>
          </a:xfrm>
          <a:prstGeom prst="rect">
            <a:avLst/>
          </a:prstGeom>
        </p:spPr>
        <p:txBody>
          <a:bodyPr anchorCtr="0" anchor="ctr" bIns="91425" lIns="91425" spcFirstLastPara="1" rIns="91425" wrap="square" tIns="91425">
            <a:noAutofit/>
          </a:bodyPr>
          <a:lstStyle>
            <a:lvl1pPr lvl="0" rtl="0">
              <a:spcBef>
                <a:spcPts val="0"/>
              </a:spcBef>
              <a:spcAft>
                <a:spcPts val="0"/>
              </a:spcAft>
              <a:buSzPts val="12000"/>
              <a:buNone/>
              <a:defRPr sz="11800"/>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
        <p:nvSpPr>
          <p:cNvPr id="332" name="Google Shape;332;p28"/>
          <p:cNvSpPr/>
          <p:nvPr/>
        </p:nvSpPr>
        <p:spPr>
          <a:xfrm flipH="1">
            <a:off x="5782" y="4440953"/>
            <a:ext cx="778410" cy="545373"/>
          </a:xfrm>
          <a:custGeom>
            <a:rect b="b" l="l" r="r" t="t"/>
            <a:pathLst>
              <a:path extrusionOk="0" h="20199" w="28830">
                <a:moveTo>
                  <a:pt x="16294" y="0"/>
                </a:moveTo>
                <a:cubicBezTo>
                  <a:pt x="11568" y="0"/>
                  <a:pt x="7077" y="1785"/>
                  <a:pt x="3750" y="5354"/>
                </a:cubicBezTo>
                <a:cubicBezTo>
                  <a:pt x="2229" y="6981"/>
                  <a:pt x="991" y="8785"/>
                  <a:pt x="0" y="10766"/>
                </a:cubicBezTo>
                <a:cubicBezTo>
                  <a:pt x="7932" y="16593"/>
                  <a:pt x="18027" y="20199"/>
                  <a:pt x="26488" y="20199"/>
                </a:cubicBezTo>
                <a:cubicBezTo>
                  <a:pt x="27272" y="20199"/>
                  <a:pt x="28042" y="20168"/>
                  <a:pt x="28795" y="20105"/>
                </a:cubicBezTo>
                <a:cubicBezTo>
                  <a:pt x="28795" y="20105"/>
                  <a:pt x="28795" y="13454"/>
                  <a:pt x="28830" y="4186"/>
                </a:cubicBezTo>
                <a:cubicBezTo>
                  <a:pt x="27627" y="1180"/>
                  <a:pt x="21118" y="437"/>
                  <a:pt x="18713" y="154"/>
                </a:cubicBezTo>
                <a:cubicBezTo>
                  <a:pt x="17903" y="51"/>
                  <a:pt x="17095" y="0"/>
                  <a:pt x="16294" y="0"/>
                </a:cubicBezTo>
                <a:close/>
              </a:path>
            </a:pathLst>
          </a:custGeom>
          <a:solidFill>
            <a:srgbClr val="3034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 name="Google Shape;333;p28"/>
          <p:cNvSpPr/>
          <p:nvPr/>
        </p:nvSpPr>
        <p:spPr>
          <a:xfrm flipH="1">
            <a:off x="48" y="3018125"/>
            <a:ext cx="1207278" cy="1713447"/>
          </a:xfrm>
          <a:custGeom>
            <a:rect b="b" l="l" r="r" t="t"/>
            <a:pathLst>
              <a:path extrusionOk="0" h="63461" w="44714">
                <a:moveTo>
                  <a:pt x="44713" y="1"/>
                </a:moveTo>
                <a:cubicBezTo>
                  <a:pt x="44678" y="7040"/>
                  <a:pt x="34879" y="11992"/>
                  <a:pt x="29502" y="14150"/>
                </a:cubicBezTo>
                <a:cubicBezTo>
                  <a:pt x="27415" y="14964"/>
                  <a:pt x="25258" y="15671"/>
                  <a:pt x="23100" y="16343"/>
                </a:cubicBezTo>
                <a:cubicBezTo>
                  <a:pt x="23595" y="17015"/>
                  <a:pt x="24019" y="17723"/>
                  <a:pt x="24373" y="18466"/>
                </a:cubicBezTo>
                <a:cubicBezTo>
                  <a:pt x="25541" y="21083"/>
                  <a:pt x="25682" y="24055"/>
                  <a:pt x="24798" y="26778"/>
                </a:cubicBezTo>
                <a:cubicBezTo>
                  <a:pt x="23666" y="30245"/>
                  <a:pt x="20836" y="33004"/>
                  <a:pt x="17475" y="34455"/>
                </a:cubicBezTo>
                <a:cubicBezTo>
                  <a:pt x="15798" y="35190"/>
                  <a:pt x="13648" y="35654"/>
                  <a:pt x="11545" y="35654"/>
                </a:cubicBezTo>
                <a:cubicBezTo>
                  <a:pt x="9702" y="35654"/>
                  <a:pt x="7895" y="35297"/>
                  <a:pt x="6474" y="34455"/>
                </a:cubicBezTo>
                <a:lnTo>
                  <a:pt x="6439" y="34455"/>
                </a:lnTo>
                <a:cubicBezTo>
                  <a:pt x="5342" y="33782"/>
                  <a:pt x="4493" y="32757"/>
                  <a:pt x="3679" y="31731"/>
                </a:cubicBezTo>
                <a:lnTo>
                  <a:pt x="3644" y="31695"/>
                </a:lnTo>
                <a:cubicBezTo>
                  <a:pt x="3113" y="33146"/>
                  <a:pt x="2689" y="34631"/>
                  <a:pt x="2371" y="36152"/>
                </a:cubicBezTo>
                <a:cubicBezTo>
                  <a:pt x="1" y="46835"/>
                  <a:pt x="6403" y="56669"/>
                  <a:pt x="15636" y="63461"/>
                </a:cubicBezTo>
                <a:cubicBezTo>
                  <a:pt x="16626" y="61515"/>
                  <a:pt x="17900" y="59676"/>
                  <a:pt x="19385" y="58049"/>
                </a:cubicBezTo>
                <a:cubicBezTo>
                  <a:pt x="22763" y="54488"/>
                  <a:pt x="27293" y="52708"/>
                  <a:pt x="32052" y="52708"/>
                </a:cubicBezTo>
                <a:cubicBezTo>
                  <a:pt x="32824" y="52708"/>
                  <a:pt x="33603" y="52755"/>
                  <a:pt x="34384" y="52849"/>
                </a:cubicBezTo>
                <a:cubicBezTo>
                  <a:pt x="36754" y="53132"/>
                  <a:pt x="43263" y="53910"/>
                  <a:pt x="44501" y="56881"/>
                </a:cubicBezTo>
                <a:cubicBezTo>
                  <a:pt x="44572" y="35454"/>
                  <a:pt x="44713" y="30"/>
                  <a:pt x="44713" y="1"/>
                </a:cubicBezTo>
                <a:close/>
              </a:path>
            </a:pathLst>
          </a:custGeom>
          <a:solidFill>
            <a:srgbClr val="FEF4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 name="Google Shape;334;p28"/>
          <p:cNvSpPr/>
          <p:nvPr/>
        </p:nvSpPr>
        <p:spPr>
          <a:xfrm flipH="1">
            <a:off x="583631" y="3293213"/>
            <a:ext cx="743094" cy="580716"/>
          </a:xfrm>
          <a:custGeom>
            <a:rect b="b" l="l" r="r" t="t"/>
            <a:pathLst>
              <a:path extrusionOk="0" h="21508" w="27522">
                <a:moveTo>
                  <a:pt x="13885" y="0"/>
                </a:moveTo>
                <a:cubicBezTo>
                  <a:pt x="11736" y="0"/>
                  <a:pt x="9587" y="354"/>
                  <a:pt x="7535" y="1061"/>
                </a:cubicBezTo>
                <a:cubicBezTo>
                  <a:pt x="5519" y="1663"/>
                  <a:pt x="3715" y="2795"/>
                  <a:pt x="2265" y="4280"/>
                </a:cubicBezTo>
                <a:cubicBezTo>
                  <a:pt x="850" y="5801"/>
                  <a:pt x="1" y="7924"/>
                  <a:pt x="284" y="9940"/>
                </a:cubicBezTo>
                <a:cubicBezTo>
                  <a:pt x="567" y="11956"/>
                  <a:pt x="1840" y="13619"/>
                  <a:pt x="3114" y="15175"/>
                </a:cubicBezTo>
                <a:lnTo>
                  <a:pt x="8101" y="21507"/>
                </a:lnTo>
                <a:cubicBezTo>
                  <a:pt x="9057" y="18784"/>
                  <a:pt x="10507" y="16307"/>
                  <a:pt x="12382" y="14150"/>
                </a:cubicBezTo>
                <a:cubicBezTo>
                  <a:pt x="16450" y="9657"/>
                  <a:pt x="21968" y="7889"/>
                  <a:pt x="27522" y="6155"/>
                </a:cubicBezTo>
                <a:cubicBezTo>
                  <a:pt x="25647" y="3750"/>
                  <a:pt x="23100" y="1981"/>
                  <a:pt x="20235" y="1061"/>
                </a:cubicBezTo>
                <a:cubicBezTo>
                  <a:pt x="18183" y="354"/>
                  <a:pt x="16034" y="0"/>
                  <a:pt x="13885" y="0"/>
                </a:cubicBezTo>
                <a:close/>
              </a:path>
            </a:pathLst>
          </a:custGeom>
          <a:solidFill>
            <a:srgbClr val="CAD5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 name="Google Shape;335;p28"/>
          <p:cNvSpPr/>
          <p:nvPr/>
        </p:nvSpPr>
        <p:spPr>
          <a:xfrm flipH="1">
            <a:off x="512936" y="3459406"/>
            <a:ext cx="595053" cy="520344"/>
          </a:xfrm>
          <a:custGeom>
            <a:rect b="b" l="l" r="r" t="t"/>
            <a:pathLst>
              <a:path extrusionOk="0" h="19272" w="22039">
                <a:moveTo>
                  <a:pt x="19421" y="0"/>
                </a:moveTo>
                <a:cubicBezTo>
                  <a:pt x="13867" y="1734"/>
                  <a:pt x="8384" y="3502"/>
                  <a:pt x="4281" y="7995"/>
                </a:cubicBezTo>
                <a:cubicBezTo>
                  <a:pt x="2406" y="10152"/>
                  <a:pt x="920" y="12629"/>
                  <a:pt x="0" y="15352"/>
                </a:cubicBezTo>
                <a:cubicBezTo>
                  <a:pt x="814" y="16378"/>
                  <a:pt x="1663" y="17439"/>
                  <a:pt x="2795" y="18112"/>
                </a:cubicBezTo>
                <a:cubicBezTo>
                  <a:pt x="4221" y="18931"/>
                  <a:pt x="6011" y="19272"/>
                  <a:pt x="7835" y="19272"/>
                </a:cubicBezTo>
                <a:cubicBezTo>
                  <a:pt x="9948" y="19272"/>
                  <a:pt x="12106" y="18814"/>
                  <a:pt x="13796" y="18112"/>
                </a:cubicBezTo>
                <a:cubicBezTo>
                  <a:pt x="17157" y="16661"/>
                  <a:pt x="19987" y="13902"/>
                  <a:pt x="21119" y="10400"/>
                </a:cubicBezTo>
                <a:cubicBezTo>
                  <a:pt x="22038" y="7676"/>
                  <a:pt x="21862" y="4740"/>
                  <a:pt x="20694" y="2123"/>
                </a:cubicBezTo>
                <a:cubicBezTo>
                  <a:pt x="20340" y="1380"/>
                  <a:pt x="19916" y="637"/>
                  <a:pt x="19421" y="0"/>
                </a:cubicBezTo>
                <a:close/>
              </a:path>
            </a:pathLst>
          </a:custGeom>
          <a:solidFill>
            <a:srgbClr val="FFD8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 name="Google Shape;336;p28"/>
          <p:cNvSpPr/>
          <p:nvPr/>
        </p:nvSpPr>
        <p:spPr>
          <a:xfrm>
            <a:off x="8199150" y="-158428"/>
            <a:ext cx="1009050" cy="527050"/>
          </a:xfrm>
          <a:custGeom>
            <a:rect b="b" l="l" r="r" t="t"/>
            <a:pathLst>
              <a:path extrusionOk="0" h="21082" w="40362">
                <a:moveTo>
                  <a:pt x="0" y="0"/>
                </a:moveTo>
                <a:cubicBezTo>
                  <a:pt x="602" y="1486"/>
                  <a:pt x="1274" y="2901"/>
                  <a:pt x="2052" y="4280"/>
                </a:cubicBezTo>
                <a:lnTo>
                  <a:pt x="16874" y="4280"/>
                </a:lnTo>
                <a:cubicBezTo>
                  <a:pt x="17510" y="8631"/>
                  <a:pt x="16378" y="12876"/>
                  <a:pt x="13549" y="16024"/>
                </a:cubicBezTo>
                <a:cubicBezTo>
                  <a:pt x="16838" y="18005"/>
                  <a:pt x="20446" y="19350"/>
                  <a:pt x="24161" y="20057"/>
                </a:cubicBezTo>
                <a:cubicBezTo>
                  <a:pt x="28167" y="20832"/>
                  <a:pt x="32294" y="21082"/>
                  <a:pt x="36390" y="21082"/>
                </a:cubicBezTo>
                <a:cubicBezTo>
                  <a:pt x="37719" y="21082"/>
                  <a:pt x="39045" y="21055"/>
                  <a:pt x="40362" y="21012"/>
                </a:cubicBezTo>
                <a:lnTo>
                  <a:pt x="40362" y="0"/>
                </a:lnTo>
                <a:close/>
              </a:path>
            </a:pathLst>
          </a:custGeom>
          <a:solidFill>
            <a:srgbClr val="CAD5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 name="Google Shape;337;p28"/>
          <p:cNvSpPr/>
          <p:nvPr/>
        </p:nvSpPr>
        <p:spPr>
          <a:xfrm>
            <a:off x="7044200" y="-51428"/>
            <a:ext cx="1493675" cy="754900"/>
          </a:xfrm>
          <a:custGeom>
            <a:rect b="b" l="l" r="r" t="t"/>
            <a:pathLst>
              <a:path extrusionOk="0" h="30196" w="59747">
                <a:moveTo>
                  <a:pt x="0" y="0"/>
                </a:moveTo>
                <a:lnTo>
                  <a:pt x="0" y="30139"/>
                </a:lnTo>
                <a:cubicBezTo>
                  <a:pt x="0" y="30178"/>
                  <a:pt x="76" y="30196"/>
                  <a:pt x="215" y="30196"/>
                </a:cubicBezTo>
                <a:cubicBezTo>
                  <a:pt x="1725" y="30196"/>
                  <a:pt x="10684" y="28099"/>
                  <a:pt x="11461" y="27839"/>
                </a:cubicBezTo>
                <a:cubicBezTo>
                  <a:pt x="15671" y="26495"/>
                  <a:pt x="19986" y="24762"/>
                  <a:pt x="23701" y="22286"/>
                </a:cubicBezTo>
                <a:cubicBezTo>
                  <a:pt x="28511" y="19138"/>
                  <a:pt x="33428" y="18076"/>
                  <a:pt x="39124" y="17829"/>
                </a:cubicBezTo>
                <a:cubicBezTo>
                  <a:pt x="45208" y="17546"/>
                  <a:pt x="51964" y="17546"/>
                  <a:pt x="57200" y="14008"/>
                </a:cubicBezTo>
                <a:cubicBezTo>
                  <a:pt x="58155" y="13372"/>
                  <a:pt x="59004" y="12593"/>
                  <a:pt x="59747" y="11744"/>
                </a:cubicBezTo>
                <a:cubicBezTo>
                  <a:pt x="54971" y="8879"/>
                  <a:pt x="51009" y="4847"/>
                  <a:pt x="48250" y="0"/>
                </a:cubicBezTo>
                <a:close/>
              </a:path>
            </a:pathLst>
          </a:custGeom>
          <a:solidFill>
            <a:srgbClr val="FFD8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 name="Google Shape;338;p28"/>
          <p:cNvSpPr/>
          <p:nvPr/>
        </p:nvSpPr>
        <p:spPr>
          <a:xfrm>
            <a:off x="8251325" y="-51428"/>
            <a:ext cx="385600" cy="293625"/>
          </a:xfrm>
          <a:custGeom>
            <a:rect b="b" l="l" r="r" t="t"/>
            <a:pathLst>
              <a:path extrusionOk="0" h="11745" w="15424">
                <a:moveTo>
                  <a:pt x="0" y="0"/>
                </a:moveTo>
                <a:cubicBezTo>
                  <a:pt x="2724" y="4847"/>
                  <a:pt x="6686" y="8879"/>
                  <a:pt x="11497" y="11744"/>
                </a:cubicBezTo>
                <a:cubicBezTo>
                  <a:pt x="14291" y="8596"/>
                  <a:pt x="15423" y="4351"/>
                  <a:pt x="14787" y="0"/>
                </a:cubicBezTo>
                <a:close/>
              </a:path>
            </a:pathLst>
          </a:custGeom>
          <a:solidFill>
            <a:srgbClr val="FEF4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 name="Google Shape;339;p28"/>
          <p:cNvSpPr/>
          <p:nvPr/>
        </p:nvSpPr>
        <p:spPr>
          <a:xfrm rot="-6359726">
            <a:off x="6196703" y="-628312"/>
            <a:ext cx="1197772" cy="1829997"/>
          </a:xfrm>
          <a:custGeom>
            <a:rect b="b" l="l" r="r" t="t"/>
            <a:pathLst>
              <a:path extrusionOk="0" h="64318" w="40080">
                <a:moveTo>
                  <a:pt x="38384" y="1"/>
                </a:moveTo>
                <a:cubicBezTo>
                  <a:pt x="35907" y="1"/>
                  <a:pt x="31554" y="296"/>
                  <a:pt x="31201" y="321"/>
                </a:cubicBezTo>
                <a:cubicBezTo>
                  <a:pt x="24833" y="1064"/>
                  <a:pt x="18537" y="3187"/>
                  <a:pt x="13337" y="7042"/>
                </a:cubicBezTo>
                <a:cubicBezTo>
                  <a:pt x="10648" y="9059"/>
                  <a:pt x="8278" y="11499"/>
                  <a:pt x="6368" y="14294"/>
                </a:cubicBezTo>
                <a:cubicBezTo>
                  <a:pt x="8597" y="15284"/>
                  <a:pt x="10578" y="16735"/>
                  <a:pt x="12205" y="18574"/>
                </a:cubicBezTo>
                <a:cubicBezTo>
                  <a:pt x="15884" y="22854"/>
                  <a:pt x="11922" y="29682"/>
                  <a:pt x="8385" y="32653"/>
                </a:cubicBezTo>
                <a:cubicBezTo>
                  <a:pt x="5944" y="34705"/>
                  <a:pt x="3078" y="36226"/>
                  <a:pt x="1" y="37110"/>
                </a:cubicBezTo>
                <a:cubicBezTo>
                  <a:pt x="107" y="41709"/>
                  <a:pt x="1239" y="46272"/>
                  <a:pt x="3220" y="50411"/>
                </a:cubicBezTo>
                <a:cubicBezTo>
                  <a:pt x="11285" y="52321"/>
                  <a:pt x="18714" y="56283"/>
                  <a:pt x="24020" y="63004"/>
                </a:cubicBezTo>
                <a:cubicBezTo>
                  <a:pt x="24338" y="63428"/>
                  <a:pt x="24657" y="63853"/>
                  <a:pt x="24939" y="64277"/>
                </a:cubicBezTo>
                <a:cubicBezTo>
                  <a:pt x="25522" y="64305"/>
                  <a:pt x="26105" y="64318"/>
                  <a:pt x="26686" y="64318"/>
                </a:cubicBezTo>
                <a:cubicBezTo>
                  <a:pt x="28331" y="64318"/>
                  <a:pt x="29970" y="64212"/>
                  <a:pt x="31590" y="64029"/>
                </a:cubicBezTo>
                <a:cubicBezTo>
                  <a:pt x="32439" y="63923"/>
                  <a:pt x="40080" y="62862"/>
                  <a:pt x="40080" y="62261"/>
                </a:cubicBezTo>
                <a:lnTo>
                  <a:pt x="40080" y="180"/>
                </a:lnTo>
                <a:cubicBezTo>
                  <a:pt x="40069" y="48"/>
                  <a:pt x="39378" y="1"/>
                  <a:pt x="38384" y="1"/>
                </a:cubicBezTo>
                <a:close/>
              </a:path>
            </a:pathLst>
          </a:custGeom>
          <a:solidFill>
            <a:srgbClr val="FFA8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 name="Google Shape;340;p28"/>
          <p:cNvSpPr/>
          <p:nvPr/>
        </p:nvSpPr>
        <p:spPr>
          <a:xfrm rot="-6359726">
            <a:off x="6479876" y="369269"/>
            <a:ext cx="482067" cy="650193"/>
          </a:xfrm>
          <a:custGeom>
            <a:rect b="b" l="l" r="r" t="t"/>
            <a:pathLst>
              <a:path extrusionOk="0" h="22852" w="16131">
                <a:moveTo>
                  <a:pt x="6615" y="1"/>
                </a:moveTo>
                <a:cubicBezTo>
                  <a:pt x="5483" y="1628"/>
                  <a:pt x="4528" y="3361"/>
                  <a:pt x="3715" y="5165"/>
                </a:cubicBezTo>
                <a:cubicBezTo>
                  <a:pt x="1203" y="10719"/>
                  <a:pt x="0" y="16768"/>
                  <a:pt x="213" y="22852"/>
                </a:cubicBezTo>
                <a:cubicBezTo>
                  <a:pt x="3325" y="21968"/>
                  <a:pt x="6155" y="20447"/>
                  <a:pt x="8632" y="18395"/>
                </a:cubicBezTo>
                <a:cubicBezTo>
                  <a:pt x="12169" y="15424"/>
                  <a:pt x="16131" y="8596"/>
                  <a:pt x="12452" y="4316"/>
                </a:cubicBezTo>
                <a:cubicBezTo>
                  <a:pt x="10825" y="2477"/>
                  <a:pt x="8844" y="1026"/>
                  <a:pt x="6615" y="1"/>
                </a:cubicBezTo>
                <a:close/>
              </a:path>
            </a:pathLst>
          </a:custGeom>
          <a:solidFill>
            <a:srgbClr val="FEF4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 name="Google Shape;341;p28"/>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1">
  <p:cSld name="CUSTOM_2">
    <p:spTree>
      <p:nvGrpSpPr>
        <p:cNvPr id="342" name="Shape 342"/>
        <p:cNvGrpSpPr/>
        <p:nvPr/>
      </p:nvGrpSpPr>
      <p:grpSpPr>
        <a:xfrm>
          <a:off x="0" y="0"/>
          <a:ext cx="0" cy="0"/>
          <a:chOff x="0" y="0"/>
          <a:chExt cx="0" cy="0"/>
        </a:xfrm>
      </p:grpSpPr>
      <p:sp>
        <p:nvSpPr>
          <p:cNvPr id="343" name="Google Shape;343;p29"/>
          <p:cNvSpPr txBox="1"/>
          <p:nvPr>
            <p:ph type="title"/>
          </p:nvPr>
        </p:nvSpPr>
        <p:spPr>
          <a:xfrm>
            <a:off x="716259" y="543200"/>
            <a:ext cx="3627000" cy="5442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sz="3000"/>
            </a:lvl1pPr>
            <a:lvl2pPr lvl="1" rtl="0">
              <a:spcBef>
                <a:spcPts val="0"/>
              </a:spcBef>
              <a:spcAft>
                <a:spcPts val="0"/>
              </a:spcAft>
              <a:buSzPts val="2800"/>
              <a:buNone/>
              <a:defRPr>
                <a:latin typeface="Lato"/>
                <a:ea typeface="Lato"/>
                <a:cs typeface="Lato"/>
                <a:sym typeface="Lato"/>
              </a:defRPr>
            </a:lvl2pPr>
            <a:lvl3pPr lvl="2" rtl="0">
              <a:spcBef>
                <a:spcPts val="0"/>
              </a:spcBef>
              <a:spcAft>
                <a:spcPts val="0"/>
              </a:spcAft>
              <a:buSzPts val="2800"/>
              <a:buNone/>
              <a:defRPr>
                <a:latin typeface="Lato"/>
                <a:ea typeface="Lato"/>
                <a:cs typeface="Lato"/>
                <a:sym typeface="Lato"/>
              </a:defRPr>
            </a:lvl3pPr>
            <a:lvl4pPr lvl="3" rtl="0">
              <a:spcBef>
                <a:spcPts val="0"/>
              </a:spcBef>
              <a:spcAft>
                <a:spcPts val="0"/>
              </a:spcAft>
              <a:buSzPts val="2800"/>
              <a:buNone/>
              <a:defRPr>
                <a:latin typeface="Lato"/>
                <a:ea typeface="Lato"/>
                <a:cs typeface="Lato"/>
                <a:sym typeface="Lato"/>
              </a:defRPr>
            </a:lvl4pPr>
            <a:lvl5pPr lvl="4" rtl="0">
              <a:spcBef>
                <a:spcPts val="0"/>
              </a:spcBef>
              <a:spcAft>
                <a:spcPts val="0"/>
              </a:spcAft>
              <a:buSzPts val="2800"/>
              <a:buNone/>
              <a:defRPr>
                <a:latin typeface="Lato"/>
                <a:ea typeface="Lato"/>
                <a:cs typeface="Lato"/>
                <a:sym typeface="Lato"/>
              </a:defRPr>
            </a:lvl5pPr>
            <a:lvl6pPr lvl="5" rtl="0">
              <a:spcBef>
                <a:spcPts val="0"/>
              </a:spcBef>
              <a:spcAft>
                <a:spcPts val="0"/>
              </a:spcAft>
              <a:buSzPts val="2800"/>
              <a:buNone/>
              <a:defRPr>
                <a:latin typeface="Lato"/>
                <a:ea typeface="Lato"/>
                <a:cs typeface="Lato"/>
                <a:sym typeface="Lato"/>
              </a:defRPr>
            </a:lvl6pPr>
            <a:lvl7pPr lvl="6" rtl="0">
              <a:spcBef>
                <a:spcPts val="0"/>
              </a:spcBef>
              <a:spcAft>
                <a:spcPts val="0"/>
              </a:spcAft>
              <a:buSzPts val="2800"/>
              <a:buNone/>
              <a:defRPr>
                <a:latin typeface="Lato"/>
                <a:ea typeface="Lato"/>
                <a:cs typeface="Lato"/>
                <a:sym typeface="Lato"/>
              </a:defRPr>
            </a:lvl7pPr>
            <a:lvl8pPr lvl="7" rtl="0">
              <a:spcBef>
                <a:spcPts val="0"/>
              </a:spcBef>
              <a:spcAft>
                <a:spcPts val="0"/>
              </a:spcAft>
              <a:buSzPts val="2800"/>
              <a:buNone/>
              <a:defRPr>
                <a:latin typeface="Lato"/>
                <a:ea typeface="Lato"/>
                <a:cs typeface="Lato"/>
                <a:sym typeface="Lato"/>
              </a:defRPr>
            </a:lvl8pPr>
            <a:lvl9pPr lvl="8" rtl="0">
              <a:spcBef>
                <a:spcPts val="0"/>
              </a:spcBef>
              <a:spcAft>
                <a:spcPts val="0"/>
              </a:spcAft>
              <a:buSzPts val="2800"/>
              <a:buNone/>
              <a:defRPr>
                <a:latin typeface="Lato"/>
                <a:ea typeface="Lato"/>
                <a:cs typeface="Lato"/>
                <a:sym typeface="Lato"/>
              </a:defRPr>
            </a:lvl9pPr>
          </a:lstStyle>
          <a:p/>
        </p:txBody>
      </p:sp>
      <p:sp>
        <p:nvSpPr>
          <p:cNvPr id="344" name="Google Shape;344;p29"/>
          <p:cNvSpPr txBox="1"/>
          <p:nvPr>
            <p:ph idx="1" type="subTitle"/>
          </p:nvPr>
        </p:nvSpPr>
        <p:spPr>
          <a:xfrm>
            <a:off x="6370125" y="1000592"/>
            <a:ext cx="2021400" cy="315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800"/>
              <a:buFont typeface="Playfair Display"/>
              <a:buNone/>
              <a:defRPr>
                <a:latin typeface="Palanquin SemiBold"/>
                <a:ea typeface="Palanquin SemiBold"/>
                <a:cs typeface="Palanquin SemiBold"/>
                <a:sym typeface="Palanquin SemiBold"/>
              </a:defRPr>
            </a:lvl1pPr>
            <a:lvl2pPr lvl="1" rtl="0">
              <a:spcBef>
                <a:spcPts val="160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p:txBody>
      </p:sp>
      <p:sp>
        <p:nvSpPr>
          <p:cNvPr id="345" name="Google Shape;345;p29"/>
          <p:cNvSpPr txBox="1"/>
          <p:nvPr>
            <p:ph idx="2" type="subTitle"/>
          </p:nvPr>
        </p:nvSpPr>
        <p:spPr>
          <a:xfrm>
            <a:off x="6370125" y="1413155"/>
            <a:ext cx="2021400" cy="701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spcBef>
                <a:spcPts val="160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p:txBody>
      </p:sp>
      <p:sp>
        <p:nvSpPr>
          <p:cNvPr id="346" name="Google Shape;346;p29"/>
          <p:cNvSpPr txBox="1"/>
          <p:nvPr>
            <p:ph idx="3" type="subTitle"/>
          </p:nvPr>
        </p:nvSpPr>
        <p:spPr>
          <a:xfrm>
            <a:off x="6370125" y="2242293"/>
            <a:ext cx="2020800" cy="315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800"/>
              <a:buFont typeface="Playfair Display"/>
              <a:buNone/>
              <a:defRPr>
                <a:latin typeface="Palanquin SemiBold"/>
                <a:ea typeface="Palanquin SemiBold"/>
                <a:cs typeface="Palanquin SemiBold"/>
                <a:sym typeface="Palanquin SemiBold"/>
              </a:defRPr>
            </a:lvl1pPr>
            <a:lvl2pPr lvl="1" rtl="0">
              <a:spcBef>
                <a:spcPts val="160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p:txBody>
      </p:sp>
      <p:sp>
        <p:nvSpPr>
          <p:cNvPr id="347" name="Google Shape;347;p29"/>
          <p:cNvSpPr txBox="1"/>
          <p:nvPr>
            <p:ph idx="4" type="subTitle"/>
          </p:nvPr>
        </p:nvSpPr>
        <p:spPr>
          <a:xfrm>
            <a:off x="6370125" y="2657325"/>
            <a:ext cx="2020800" cy="701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spcBef>
                <a:spcPts val="160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p:txBody>
      </p:sp>
      <p:sp>
        <p:nvSpPr>
          <p:cNvPr id="348" name="Google Shape;348;p29"/>
          <p:cNvSpPr txBox="1"/>
          <p:nvPr>
            <p:ph idx="5" type="subTitle"/>
          </p:nvPr>
        </p:nvSpPr>
        <p:spPr>
          <a:xfrm>
            <a:off x="6370125" y="3483999"/>
            <a:ext cx="2020800" cy="315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800"/>
              <a:buFont typeface="Playfair Display"/>
              <a:buNone/>
              <a:defRPr>
                <a:latin typeface="Palanquin SemiBold"/>
                <a:ea typeface="Palanquin SemiBold"/>
                <a:cs typeface="Palanquin SemiBold"/>
                <a:sym typeface="Palanquin SemiBold"/>
              </a:defRPr>
            </a:lvl1pPr>
            <a:lvl2pPr lvl="1" rtl="0">
              <a:spcBef>
                <a:spcPts val="160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p:txBody>
      </p:sp>
      <p:sp>
        <p:nvSpPr>
          <p:cNvPr id="349" name="Google Shape;349;p29"/>
          <p:cNvSpPr txBox="1"/>
          <p:nvPr>
            <p:ph idx="6" type="subTitle"/>
          </p:nvPr>
        </p:nvSpPr>
        <p:spPr>
          <a:xfrm>
            <a:off x="6370125" y="3899026"/>
            <a:ext cx="2020800" cy="701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spcBef>
                <a:spcPts val="160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p:txBody>
      </p:sp>
      <p:sp>
        <p:nvSpPr>
          <p:cNvPr id="350" name="Google Shape;350;p29"/>
          <p:cNvSpPr/>
          <p:nvPr/>
        </p:nvSpPr>
        <p:spPr>
          <a:xfrm>
            <a:off x="8012042" y="-555707"/>
            <a:ext cx="439470" cy="594449"/>
          </a:xfrm>
          <a:custGeom>
            <a:rect b="b" l="l" r="r" t="t"/>
            <a:pathLst>
              <a:path extrusionOk="0" h="29715" w="21968">
                <a:moveTo>
                  <a:pt x="1" y="0"/>
                </a:moveTo>
                <a:cubicBezTo>
                  <a:pt x="2689" y="3573"/>
                  <a:pt x="4528" y="8278"/>
                  <a:pt x="4352" y="12841"/>
                </a:cubicBezTo>
                <a:cubicBezTo>
                  <a:pt x="4104" y="18607"/>
                  <a:pt x="1203" y="23983"/>
                  <a:pt x="531" y="29714"/>
                </a:cubicBezTo>
                <a:cubicBezTo>
                  <a:pt x="4245" y="26354"/>
                  <a:pt x="9021" y="24443"/>
                  <a:pt x="13124" y="21613"/>
                </a:cubicBezTo>
                <a:cubicBezTo>
                  <a:pt x="16308" y="19385"/>
                  <a:pt x="18713" y="16237"/>
                  <a:pt x="20093" y="12593"/>
                </a:cubicBezTo>
                <a:cubicBezTo>
                  <a:pt x="20517" y="11355"/>
                  <a:pt x="21968" y="318"/>
                  <a:pt x="19881" y="318"/>
                </a:cubicBezTo>
                <a:cubicBezTo>
                  <a:pt x="19881" y="318"/>
                  <a:pt x="9905" y="0"/>
                  <a:pt x="1" y="0"/>
                </a:cubicBezTo>
                <a:close/>
              </a:path>
            </a:pathLst>
          </a:custGeom>
          <a:solidFill>
            <a:srgbClr val="FEF4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 name="Google Shape;351;p29"/>
          <p:cNvSpPr/>
          <p:nvPr/>
        </p:nvSpPr>
        <p:spPr>
          <a:xfrm>
            <a:off x="6974981" y="-616581"/>
            <a:ext cx="322701" cy="457154"/>
          </a:xfrm>
          <a:custGeom>
            <a:rect b="b" l="l" r="r" t="t"/>
            <a:pathLst>
              <a:path extrusionOk="0" h="22852" w="16131">
                <a:moveTo>
                  <a:pt x="6615" y="1"/>
                </a:moveTo>
                <a:cubicBezTo>
                  <a:pt x="5483" y="1628"/>
                  <a:pt x="4528" y="3361"/>
                  <a:pt x="3715" y="5165"/>
                </a:cubicBezTo>
                <a:cubicBezTo>
                  <a:pt x="1203" y="10719"/>
                  <a:pt x="0" y="16768"/>
                  <a:pt x="213" y="22852"/>
                </a:cubicBezTo>
                <a:cubicBezTo>
                  <a:pt x="3325" y="21968"/>
                  <a:pt x="6155" y="20447"/>
                  <a:pt x="8632" y="18395"/>
                </a:cubicBezTo>
                <a:cubicBezTo>
                  <a:pt x="12169" y="15424"/>
                  <a:pt x="16131" y="8596"/>
                  <a:pt x="12452" y="4316"/>
                </a:cubicBezTo>
                <a:cubicBezTo>
                  <a:pt x="10825" y="2477"/>
                  <a:pt x="8844" y="1026"/>
                  <a:pt x="6615" y="1"/>
                </a:cubicBezTo>
                <a:close/>
              </a:path>
            </a:pathLst>
          </a:custGeom>
          <a:solidFill>
            <a:srgbClr val="3034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 name="Google Shape;352;p29"/>
          <p:cNvSpPr/>
          <p:nvPr/>
        </p:nvSpPr>
        <p:spPr>
          <a:xfrm>
            <a:off x="7599487" y="-549345"/>
            <a:ext cx="503166" cy="909647"/>
          </a:xfrm>
          <a:custGeom>
            <a:rect b="b" l="l" r="r" t="t"/>
            <a:pathLst>
              <a:path extrusionOk="0" h="45471" w="25152">
                <a:moveTo>
                  <a:pt x="1" y="0"/>
                </a:moveTo>
                <a:lnTo>
                  <a:pt x="1" y="40574"/>
                </a:lnTo>
                <a:cubicBezTo>
                  <a:pt x="1" y="41777"/>
                  <a:pt x="2795" y="44005"/>
                  <a:pt x="3644" y="44571"/>
                </a:cubicBezTo>
                <a:cubicBezTo>
                  <a:pt x="4616" y="45195"/>
                  <a:pt x="5603" y="45471"/>
                  <a:pt x="6563" y="45471"/>
                </a:cubicBezTo>
                <a:cubicBezTo>
                  <a:pt x="8818" y="45471"/>
                  <a:pt x="10921" y="43946"/>
                  <a:pt x="12311" y="41812"/>
                </a:cubicBezTo>
                <a:cubicBezTo>
                  <a:pt x="14716" y="38027"/>
                  <a:pt x="16980" y="33641"/>
                  <a:pt x="20199" y="30316"/>
                </a:cubicBezTo>
                <a:cubicBezTo>
                  <a:pt x="20482" y="29997"/>
                  <a:pt x="20800" y="29679"/>
                  <a:pt x="21154" y="29396"/>
                </a:cubicBezTo>
                <a:cubicBezTo>
                  <a:pt x="21826" y="23665"/>
                  <a:pt x="24727" y="18289"/>
                  <a:pt x="24939" y="12487"/>
                </a:cubicBezTo>
                <a:cubicBezTo>
                  <a:pt x="25151" y="7960"/>
                  <a:pt x="23560" y="3573"/>
                  <a:pt x="20871" y="0"/>
                </a:cubicBezTo>
                <a:close/>
              </a:path>
            </a:pathLst>
          </a:custGeom>
          <a:solidFill>
            <a:srgbClr val="FFA8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 name="Google Shape;353;p29"/>
          <p:cNvSpPr/>
          <p:nvPr/>
        </p:nvSpPr>
        <p:spPr>
          <a:xfrm>
            <a:off x="7939165" y="-629304"/>
            <a:ext cx="1314088" cy="954519"/>
          </a:xfrm>
          <a:custGeom>
            <a:rect b="b" l="l" r="r" t="t"/>
            <a:pathLst>
              <a:path extrusionOk="0" h="47714" w="65688">
                <a:moveTo>
                  <a:pt x="65300" y="0"/>
                </a:moveTo>
                <a:lnTo>
                  <a:pt x="0" y="36"/>
                </a:lnTo>
                <a:lnTo>
                  <a:pt x="0" y="36"/>
                </a:lnTo>
                <a:cubicBezTo>
                  <a:pt x="531" y="36"/>
                  <a:pt x="1663" y="1486"/>
                  <a:pt x="1981" y="1804"/>
                </a:cubicBezTo>
                <a:cubicBezTo>
                  <a:pt x="2653" y="2476"/>
                  <a:pt x="3290" y="3219"/>
                  <a:pt x="3891" y="3997"/>
                </a:cubicBezTo>
                <a:lnTo>
                  <a:pt x="23524" y="3997"/>
                </a:lnTo>
                <a:cubicBezTo>
                  <a:pt x="25611" y="3997"/>
                  <a:pt x="24160" y="14999"/>
                  <a:pt x="23736" y="16272"/>
                </a:cubicBezTo>
                <a:cubicBezTo>
                  <a:pt x="22356" y="19916"/>
                  <a:pt x="19951" y="23064"/>
                  <a:pt x="16767" y="25292"/>
                </a:cubicBezTo>
                <a:cubicBezTo>
                  <a:pt x="12664" y="28122"/>
                  <a:pt x="7888" y="30033"/>
                  <a:pt x="4139" y="33393"/>
                </a:cubicBezTo>
                <a:cubicBezTo>
                  <a:pt x="4139" y="33570"/>
                  <a:pt x="4103" y="33782"/>
                  <a:pt x="4068" y="33959"/>
                </a:cubicBezTo>
                <a:cubicBezTo>
                  <a:pt x="3431" y="41175"/>
                  <a:pt x="7464" y="47260"/>
                  <a:pt x="14999" y="47684"/>
                </a:cubicBezTo>
                <a:cubicBezTo>
                  <a:pt x="15353" y="47704"/>
                  <a:pt x="15707" y="47714"/>
                  <a:pt x="16062" y="47714"/>
                </a:cubicBezTo>
                <a:cubicBezTo>
                  <a:pt x="19467" y="47714"/>
                  <a:pt x="22903" y="46828"/>
                  <a:pt x="26106" y="45738"/>
                </a:cubicBezTo>
                <a:cubicBezTo>
                  <a:pt x="31341" y="43934"/>
                  <a:pt x="36435" y="41670"/>
                  <a:pt x="41281" y="38982"/>
                </a:cubicBezTo>
                <a:cubicBezTo>
                  <a:pt x="44996" y="36930"/>
                  <a:pt x="48639" y="34454"/>
                  <a:pt x="52601" y="32792"/>
                </a:cubicBezTo>
                <a:cubicBezTo>
                  <a:pt x="55323" y="31693"/>
                  <a:pt x="58722" y="30806"/>
                  <a:pt x="61897" y="30806"/>
                </a:cubicBezTo>
                <a:cubicBezTo>
                  <a:pt x="63013" y="30806"/>
                  <a:pt x="64102" y="30916"/>
                  <a:pt x="65123" y="31164"/>
                </a:cubicBezTo>
                <a:cubicBezTo>
                  <a:pt x="65125" y="31165"/>
                  <a:pt x="65126" y="31165"/>
                  <a:pt x="65127" y="31165"/>
                </a:cubicBezTo>
                <a:cubicBezTo>
                  <a:pt x="65688" y="31165"/>
                  <a:pt x="65300" y="0"/>
                  <a:pt x="6530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 name="Google Shape;354;p29"/>
          <p:cNvSpPr/>
          <p:nvPr/>
        </p:nvSpPr>
        <p:spPr>
          <a:xfrm>
            <a:off x="6979923" y="-901807"/>
            <a:ext cx="801800" cy="1286682"/>
          </a:xfrm>
          <a:custGeom>
            <a:rect b="b" l="l" r="r" t="t"/>
            <a:pathLst>
              <a:path extrusionOk="0" h="64318" w="40080">
                <a:moveTo>
                  <a:pt x="38384" y="1"/>
                </a:moveTo>
                <a:cubicBezTo>
                  <a:pt x="35907" y="1"/>
                  <a:pt x="31554" y="296"/>
                  <a:pt x="31201" y="321"/>
                </a:cubicBezTo>
                <a:cubicBezTo>
                  <a:pt x="24833" y="1064"/>
                  <a:pt x="18537" y="3187"/>
                  <a:pt x="13337" y="7042"/>
                </a:cubicBezTo>
                <a:cubicBezTo>
                  <a:pt x="10648" y="9059"/>
                  <a:pt x="8278" y="11499"/>
                  <a:pt x="6368" y="14294"/>
                </a:cubicBezTo>
                <a:cubicBezTo>
                  <a:pt x="8597" y="15284"/>
                  <a:pt x="10578" y="16735"/>
                  <a:pt x="12205" y="18574"/>
                </a:cubicBezTo>
                <a:cubicBezTo>
                  <a:pt x="15884" y="22854"/>
                  <a:pt x="11922" y="29682"/>
                  <a:pt x="8385" y="32653"/>
                </a:cubicBezTo>
                <a:cubicBezTo>
                  <a:pt x="5944" y="34705"/>
                  <a:pt x="3078" y="36226"/>
                  <a:pt x="1" y="37110"/>
                </a:cubicBezTo>
                <a:cubicBezTo>
                  <a:pt x="107" y="41709"/>
                  <a:pt x="1239" y="46272"/>
                  <a:pt x="3220" y="50411"/>
                </a:cubicBezTo>
                <a:cubicBezTo>
                  <a:pt x="11285" y="52321"/>
                  <a:pt x="18714" y="56283"/>
                  <a:pt x="24020" y="63004"/>
                </a:cubicBezTo>
                <a:cubicBezTo>
                  <a:pt x="24338" y="63428"/>
                  <a:pt x="24657" y="63853"/>
                  <a:pt x="24939" y="64277"/>
                </a:cubicBezTo>
                <a:cubicBezTo>
                  <a:pt x="25522" y="64305"/>
                  <a:pt x="26105" y="64318"/>
                  <a:pt x="26686" y="64318"/>
                </a:cubicBezTo>
                <a:cubicBezTo>
                  <a:pt x="28331" y="64318"/>
                  <a:pt x="29970" y="64212"/>
                  <a:pt x="31590" y="64029"/>
                </a:cubicBezTo>
                <a:cubicBezTo>
                  <a:pt x="32439" y="63923"/>
                  <a:pt x="40080" y="62862"/>
                  <a:pt x="40080" y="62261"/>
                </a:cubicBezTo>
                <a:lnTo>
                  <a:pt x="40080" y="180"/>
                </a:lnTo>
                <a:cubicBezTo>
                  <a:pt x="40069" y="48"/>
                  <a:pt x="39378" y="1"/>
                  <a:pt x="383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 name="Google Shape;355;p29"/>
          <p:cNvSpPr/>
          <p:nvPr/>
        </p:nvSpPr>
        <p:spPr>
          <a:xfrm>
            <a:off x="7044318" y="107326"/>
            <a:ext cx="434529" cy="276729"/>
          </a:xfrm>
          <a:custGeom>
            <a:rect b="b" l="l" r="r" t="t"/>
            <a:pathLst>
              <a:path extrusionOk="0" h="13833" w="21721">
                <a:moveTo>
                  <a:pt x="1" y="1"/>
                </a:moveTo>
                <a:cubicBezTo>
                  <a:pt x="2159" y="4352"/>
                  <a:pt x="5519" y="7995"/>
                  <a:pt x="9729" y="10472"/>
                </a:cubicBezTo>
                <a:cubicBezTo>
                  <a:pt x="13125" y="12382"/>
                  <a:pt x="16945" y="13549"/>
                  <a:pt x="20872" y="13797"/>
                </a:cubicBezTo>
                <a:lnTo>
                  <a:pt x="21720" y="13832"/>
                </a:lnTo>
                <a:cubicBezTo>
                  <a:pt x="21438" y="13408"/>
                  <a:pt x="21119" y="12983"/>
                  <a:pt x="20801" y="12594"/>
                </a:cubicBezTo>
                <a:cubicBezTo>
                  <a:pt x="15495" y="5873"/>
                  <a:pt x="8066" y="1911"/>
                  <a:pt x="1" y="1"/>
                </a:cubicBezTo>
                <a:close/>
              </a:path>
            </a:pathLst>
          </a:custGeom>
          <a:solidFill>
            <a:srgbClr val="FEF4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56" name="Google Shape;356;p29"/>
          <p:cNvGrpSpPr/>
          <p:nvPr/>
        </p:nvGrpSpPr>
        <p:grpSpPr>
          <a:xfrm rot="-8253681">
            <a:off x="7158920" y="53553"/>
            <a:ext cx="753500" cy="635675"/>
            <a:chOff x="3639300" y="1616750"/>
            <a:chExt cx="753500" cy="635675"/>
          </a:xfrm>
        </p:grpSpPr>
        <p:sp>
          <p:nvSpPr>
            <p:cNvPr id="357" name="Google Shape;357;p29"/>
            <p:cNvSpPr/>
            <p:nvPr/>
          </p:nvSpPr>
          <p:spPr>
            <a:xfrm>
              <a:off x="3639300" y="1616750"/>
              <a:ext cx="688050" cy="537700"/>
            </a:xfrm>
            <a:custGeom>
              <a:rect b="b" l="l" r="r" t="t"/>
              <a:pathLst>
                <a:path extrusionOk="0" h="21508" w="27522">
                  <a:moveTo>
                    <a:pt x="13885" y="0"/>
                  </a:moveTo>
                  <a:cubicBezTo>
                    <a:pt x="11736" y="0"/>
                    <a:pt x="9587" y="354"/>
                    <a:pt x="7535" y="1061"/>
                  </a:cubicBezTo>
                  <a:cubicBezTo>
                    <a:pt x="5519" y="1663"/>
                    <a:pt x="3715" y="2795"/>
                    <a:pt x="2265" y="4280"/>
                  </a:cubicBezTo>
                  <a:cubicBezTo>
                    <a:pt x="850" y="5801"/>
                    <a:pt x="1" y="7924"/>
                    <a:pt x="284" y="9940"/>
                  </a:cubicBezTo>
                  <a:cubicBezTo>
                    <a:pt x="567" y="11956"/>
                    <a:pt x="1840" y="13619"/>
                    <a:pt x="3114" y="15175"/>
                  </a:cubicBezTo>
                  <a:lnTo>
                    <a:pt x="8101" y="21507"/>
                  </a:lnTo>
                  <a:cubicBezTo>
                    <a:pt x="9057" y="18784"/>
                    <a:pt x="10507" y="16307"/>
                    <a:pt x="12382" y="14150"/>
                  </a:cubicBezTo>
                  <a:cubicBezTo>
                    <a:pt x="16450" y="9657"/>
                    <a:pt x="21968" y="7889"/>
                    <a:pt x="27522" y="6155"/>
                  </a:cubicBezTo>
                  <a:cubicBezTo>
                    <a:pt x="25647" y="3750"/>
                    <a:pt x="23100" y="1981"/>
                    <a:pt x="20235" y="1061"/>
                  </a:cubicBezTo>
                  <a:cubicBezTo>
                    <a:pt x="18183" y="354"/>
                    <a:pt x="16034" y="0"/>
                    <a:pt x="13885" y="0"/>
                  </a:cubicBezTo>
                  <a:close/>
                </a:path>
              </a:pathLst>
            </a:custGeom>
            <a:solidFill>
              <a:srgbClr val="CAD5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 name="Google Shape;358;p29"/>
            <p:cNvSpPr/>
            <p:nvPr/>
          </p:nvSpPr>
          <p:spPr>
            <a:xfrm>
              <a:off x="3841825" y="1770625"/>
              <a:ext cx="550975" cy="481800"/>
            </a:xfrm>
            <a:custGeom>
              <a:rect b="b" l="l" r="r" t="t"/>
              <a:pathLst>
                <a:path extrusionOk="0" h="19272" w="22039">
                  <a:moveTo>
                    <a:pt x="19421" y="0"/>
                  </a:moveTo>
                  <a:cubicBezTo>
                    <a:pt x="13867" y="1734"/>
                    <a:pt x="8384" y="3502"/>
                    <a:pt x="4281" y="7995"/>
                  </a:cubicBezTo>
                  <a:cubicBezTo>
                    <a:pt x="2406" y="10152"/>
                    <a:pt x="920" y="12629"/>
                    <a:pt x="0" y="15352"/>
                  </a:cubicBezTo>
                  <a:cubicBezTo>
                    <a:pt x="814" y="16378"/>
                    <a:pt x="1663" y="17439"/>
                    <a:pt x="2795" y="18112"/>
                  </a:cubicBezTo>
                  <a:cubicBezTo>
                    <a:pt x="4221" y="18931"/>
                    <a:pt x="6011" y="19272"/>
                    <a:pt x="7835" y="19272"/>
                  </a:cubicBezTo>
                  <a:cubicBezTo>
                    <a:pt x="9948" y="19272"/>
                    <a:pt x="12106" y="18814"/>
                    <a:pt x="13796" y="18112"/>
                  </a:cubicBezTo>
                  <a:cubicBezTo>
                    <a:pt x="17157" y="16661"/>
                    <a:pt x="19987" y="13902"/>
                    <a:pt x="21119" y="10400"/>
                  </a:cubicBezTo>
                  <a:cubicBezTo>
                    <a:pt x="22038" y="7676"/>
                    <a:pt x="21862" y="4740"/>
                    <a:pt x="20694" y="2123"/>
                  </a:cubicBezTo>
                  <a:cubicBezTo>
                    <a:pt x="20340" y="1380"/>
                    <a:pt x="19916" y="637"/>
                    <a:pt x="19421" y="0"/>
                  </a:cubicBezTo>
                  <a:close/>
                </a:path>
              </a:pathLst>
            </a:custGeom>
            <a:solidFill>
              <a:srgbClr val="FFD8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9" name="Google Shape;359;p29"/>
          <p:cNvGrpSpPr/>
          <p:nvPr/>
        </p:nvGrpSpPr>
        <p:grpSpPr>
          <a:xfrm rot="5400000">
            <a:off x="136560" y="4274347"/>
            <a:ext cx="808790" cy="1081915"/>
            <a:chOff x="5700725" y="2096750"/>
            <a:chExt cx="1468925" cy="1964975"/>
          </a:xfrm>
        </p:grpSpPr>
        <p:sp>
          <p:nvSpPr>
            <p:cNvPr id="360" name="Google Shape;360;p29"/>
            <p:cNvSpPr/>
            <p:nvPr/>
          </p:nvSpPr>
          <p:spPr>
            <a:xfrm>
              <a:off x="6325075" y="3692300"/>
              <a:ext cx="587225" cy="359950"/>
            </a:xfrm>
            <a:custGeom>
              <a:rect b="b" l="l" r="r" t="t"/>
              <a:pathLst>
                <a:path extrusionOk="0" h="14398" w="23489">
                  <a:moveTo>
                    <a:pt x="0" y="0"/>
                  </a:moveTo>
                  <a:lnTo>
                    <a:pt x="0" y="0"/>
                  </a:lnTo>
                  <a:cubicBezTo>
                    <a:pt x="5483" y="7747"/>
                    <a:pt x="14044" y="13336"/>
                    <a:pt x="23488" y="14397"/>
                  </a:cubicBezTo>
                  <a:cubicBezTo>
                    <a:pt x="19314" y="6297"/>
                    <a:pt x="12806" y="3467"/>
                    <a:pt x="12806" y="3467"/>
                  </a:cubicBezTo>
                  <a:cubicBezTo>
                    <a:pt x="8773" y="1592"/>
                    <a:pt x="4422" y="425"/>
                    <a:pt x="0" y="0"/>
                  </a:cubicBezTo>
                  <a:close/>
                </a:path>
              </a:pathLst>
            </a:custGeom>
            <a:solidFill>
              <a:srgbClr val="3034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 name="Google Shape;361;p29"/>
            <p:cNvSpPr/>
            <p:nvPr/>
          </p:nvSpPr>
          <p:spPr>
            <a:xfrm>
              <a:off x="6130525" y="2382575"/>
              <a:ext cx="1039125" cy="1679150"/>
            </a:xfrm>
            <a:custGeom>
              <a:rect b="b" l="l" r="r" t="t"/>
              <a:pathLst>
                <a:path extrusionOk="0" h="67166" w="41565">
                  <a:moveTo>
                    <a:pt x="41564" y="1"/>
                  </a:moveTo>
                  <a:cubicBezTo>
                    <a:pt x="35091" y="1"/>
                    <a:pt x="28264" y="107"/>
                    <a:pt x="21967" y="1982"/>
                  </a:cubicBezTo>
                  <a:cubicBezTo>
                    <a:pt x="22356" y="4104"/>
                    <a:pt x="22427" y="6262"/>
                    <a:pt x="22109" y="8384"/>
                  </a:cubicBezTo>
                  <a:cubicBezTo>
                    <a:pt x="21401" y="13124"/>
                    <a:pt x="18394" y="19067"/>
                    <a:pt x="13973" y="21367"/>
                  </a:cubicBezTo>
                  <a:lnTo>
                    <a:pt x="13937" y="21367"/>
                  </a:lnTo>
                  <a:cubicBezTo>
                    <a:pt x="12310" y="22216"/>
                    <a:pt x="10435" y="22463"/>
                    <a:pt x="8631" y="22675"/>
                  </a:cubicBezTo>
                  <a:lnTo>
                    <a:pt x="2087" y="23418"/>
                  </a:lnTo>
                  <a:cubicBezTo>
                    <a:pt x="2016" y="23843"/>
                    <a:pt x="1910" y="24232"/>
                    <a:pt x="1804" y="24621"/>
                  </a:cubicBezTo>
                  <a:cubicBezTo>
                    <a:pt x="0" y="33111"/>
                    <a:pt x="1769" y="42414"/>
                    <a:pt x="6155" y="49842"/>
                  </a:cubicBezTo>
                  <a:cubicBezTo>
                    <a:pt x="6650" y="50691"/>
                    <a:pt x="7216" y="51540"/>
                    <a:pt x="7782" y="52389"/>
                  </a:cubicBezTo>
                  <a:cubicBezTo>
                    <a:pt x="12204" y="52814"/>
                    <a:pt x="16555" y="53981"/>
                    <a:pt x="20623" y="55821"/>
                  </a:cubicBezTo>
                  <a:cubicBezTo>
                    <a:pt x="20623" y="55821"/>
                    <a:pt x="27096" y="58686"/>
                    <a:pt x="31270" y="66786"/>
                  </a:cubicBezTo>
                  <a:cubicBezTo>
                    <a:pt x="31553" y="66822"/>
                    <a:pt x="31801" y="66857"/>
                    <a:pt x="32049" y="66857"/>
                  </a:cubicBezTo>
                  <a:cubicBezTo>
                    <a:pt x="32770" y="66911"/>
                    <a:pt x="37826" y="67166"/>
                    <a:pt x="40260" y="67166"/>
                  </a:cubicBezTo>
                  <a:cubicBezTo>
                    <a:pt x="41050" y="67166"/>
                    <a:pt x="41564" y="67139"/>
                    <a:pt x="41564" y="67069"/>
                  </a:cubicBezTo>
                  <a:lnTo>
                    <a:pt x="41564" y="1"/>
                  </a:lnTo>
                  <a:close/>
                </a:path>
              </a:pathLst>
            </a:custGeom>
            <a:solidFill>
              <a:srgbClr val="FFA8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 name="Google Shape;362;p29"/>
            <p:cNvSpPr/>
            <p:nvPr/>
          </p:nvSpPr>
          <p:spPr>
            <a:xfrm>
              <a:off x="5700725" y="2096750"/>
              <a:ext cx="979000" cy="893650"/>
            </a:xfrm>
            <a:custGeom>
              <a:rect b="b" l="l" r="r" t="t"/>
              <a:pathLst>
                <a:path extrusionOk="0" h="35746" w="39160">
                  <a:moveTo>
                    <a:pt x="23251" y="0"/>
                  </a:moveTo>
                  <a:cubicBezTo>
                    <a:pt x="18548" y="0"/>
                    <a:pt x="13890" y="1974"/>
                    <a:pt x="10188" y="4960"/>
                  </a:cubicBezTo>
                  <a:cubicBezTo>
                    <a:pt x="5483" y="8781"/>
                    <a:pt x="2193" y="14051"/>
                    <a:pt x="814" y="19959"/>
                  </a:cubicBezTo>
                  <a:cubicBezTo>
                    <a:pt x="177" y="22753"/>
                    <a:pt x="0" y="25725"/>
                    <a:pt x="779" y="28484"/>
                  </a:cubicBezTo>
                  <a:cubicBezTo>
                    <a:pt x="1592" y="31278"/>
                    <a:pt x="3467" y="33790"/>
                    <a:pt x="6120" y="34957"/>
                  </a:cubicBezTo>
                  <a:cubicBezTo>
                    <a:pt x="7511" y="35551"/>
                    <a:pt x="8980" y="35746"/>
                    <a:pt x="10471" y="35746"/>
                  </a:cubicBezTo>
                  <a:cubicBezTo>
                    <a:pt x="11823" y="35746"/>
                    <a:pt x="13193" y="35585"/>
                    <a:pt x="14539" y="35417"/>
                  </a:cubicBezTo>
                  <a:lnTo>
                    <a:pt x="19279" y="34887"/>
                  </a:lnTo>
                  <a:cubicBezTo>
                    <a:pt x="21225" y="27210"/>
                    <a:pt x="25894" y="19994"/>
                    <a:pt x="32863" y="16068"/>
                  </a:cubicBezTo>
                  <a:cubicBezTo>
                    <a:pt x="34844" y="14936"/>
                    <a:pt x="36966" y="14051"/>
                    <a:pt x="39159" y="13415"/>
                  </a:cubicBezTo>
                  <a:cubicBezTo>
                    <a:pt x="38629" y="10549"/>
                    <a:pt x="37355" y="7861"/>
                    <a:pt x="35480" y="5633"/>
                  </a:cubicBezTo>
                  <a:cubicBezTo>
                    <a:pt x="32827" y="2590"/>
                    <a:pt x="29184" y="609"/>
                    <a:pt x="25186" y="114"/>
                  </a:cubicBezTo>
                  <a:cubicBezTo>
                    <a:pt x="24542" y="37"/>
                    <a:pt x="23896" y="0"/>
                    <a:pt x="23251" y="0"/>
                  </a:cubicBezTo>
                  <a:close/>
                </a:path>
              </a:pathLst>
            </a:custGeom>
            <a:solidFill>
              <a:srgbClr val="FEF4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 name="Google Shape;363;p29"/>
            <p:cNvSpPr/>
            <p:nvPr/>
          </p:nvSpPr>
          <p:spPr>
            <a:xfrm>
              <a:off x="6182700" y="2433000"/>
              <a:ext cx="508525" cy="535925"/>
            </a:xfrm>
            <a:custGeom>
              <a:rect b="b" l="l" r="r" t="t"/>
              <a:pathLst>
                <a:path extrusionOk="0" h="21437" w="20341">
                  <a:moveTo>
                    <a:pt x="19880" y="0"/>
                  </a:moveTo>
                  <a:cubicBezTo>
                    <a:pt x="17687" y="637"/>
                    <a:pt x="15565" y="1521"/>
                    <a:pt x="13584" y="2653"/>
                  </a:cubicBezTo>
                  <a:cubicBezTo>
                    <a:pt x="6615" y="6580"/>
                    <a:pt x="1946" y="13796"/>
                    <a:pt x="0" y="21437"/>
                  </a:cubicBezTo>
                  <a:lnTo>
                    <a:pt x="6544" y="20694"/>
                  </a:lnTo>
                  <a:cubicBezTo>
                    <a:pt x="8348" y="20446"/>
                    <a:pt x="10223" y="20234"/>
                    <a:pt x="11850" y="19385"/>
                  </a:cubicBezTo>
                  <a:lnTo>
                    <a:pt x="11886" y="19385"/>
                  </a:lnTo>
                  <a:cubicBezTo>
                    <a:pt x="16307" y="17086"/>
                    <a:pt x="19314" y="11143"/>
                    <a:pt x="20022" y="6403"/>
                  </a:cubicBezTo>
                  <a:cubicBezTo>
                    <a:pt x="20340" y="4280"/>
                    <a:pt x="20269" y="2087"/>
                    <a:pt x="19880" y="0"/>
                  </a:cubicBezTo>
                  <a:close/>
                </a:path>
              </a:pathLst>
            </a:custGeom>
            <a:solidFill>
              <a:srgbClr val="FFD8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4" name="Google Shape;364;p29"/>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2">
  <p:cSld name="CUSTOM_2_2">
    <p:spTree>
      <p:nvGrpSpPr>
        <p:cNvPr id="365" name="Shape 365"/>
        <p:cNvGrpSpPr/>
        <p:nvPr/>
      </p:nvGrpSpPr>
      <p:grpSpPr>
        <a:xfrm>
          <a:off x="0" y="0"/>
          <a:ext cx="0" cy="0"/>
          <a:chOff x="0" y="0"/>
          <a:chExt cx="0" cy="0"/>
        </a:xfrm>
      </p:grpSpPr>
      <p:sp>
        <p:nvSpPr>
          <p:cNvPr id="366" name="Google Shape;366;p30"/>
          <p:cNvSpPr txBox="1"/>
          <p:nvPr>
            <p:ph type="title"/>
          </p:nvPr>
        </p:nvSpPr>
        <p:spPr>
          <a:xfrm>
            <a:off x="716250" y="540618"/>
            <a:ext cx="5351700" cy="6702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2800"/>
              <a:buNone/>
              <a:defRPr>
                <a:latin typeface="Lato"/>
                <a:ea typeface="Lato"/>
                <a:cs typeface="Lato"/>
                <a:sym typeface="Lato"/>
              </a:defRPr>
            </a:lvl2pPr>
            <a:lvl3pPr lvl="2" rtl="0">
              <a:spcBef>
                <a:spcPts val="0"/>
              </a:spcBef>
              <a:spcAft>
                <a:spcPts val="0"/>
              </a:spcAft>
              <a:buSzPts val="2800"/>
              <a:buNone/>
              <a:defRPr>
                <a:latin typeface="Lato"/>
                <a:ea typeface="Lato"/>
                <a:cs typeface="Lato"/>
                <a:sym typeface="Lato"/>
              </a:defRPr>
            </a:lvl3pPr>
            <a:lvl4pPr lvl="3" rtl="0">
              <a:spcBef>
                <a:spcPts val="0"/>
              </a:spcBef>
              <a:spcAft>
                <a:spcPts val="0"/>
              </a:spcAft>
              <a:buSzPts val="2800"/>
              <a:buNone/>
              <a:defRPr>
                <a:latin typeface="Lato"/>
                <a:ea typeface="Lato"/>
                <a:cs typeface="Lato"/>
                <a:sym typeface="Lato"/>
              </a:defRPr>
            </a:lvl4pPr>
            <a:lvl5pPr lvl="4" rtl="0">
              <a:spcBef>
                <a:spcPts val="0"/>
              </a:spcBef>
              <a:spcAft>
                <a:spcPts val="0"/>
              </a:spcAft>
              <a:buSzPts val="2800"/>
              <a:buNone/>
              <a:defRPr>
                <a:latin typeface="Lato"/>
                <a:ea typeface="Lato"/>
                <a:cs typeface="Lato"/>
                <a:sym typeface="Lato"/>
              </a:defRPr>
            </a:lvl5pPr>
            <a:lvl6pPr lvl="5" rtl="0">
              <a:spcBef>
                <a:spcPts val="0"/>
              </a:spcBef>
              <a:spcAft>
                <a:spcPts val="0"/>
              </a:spcAft>
              <a:buSzPts val="2800"/>
              <a:buNone/>
              <a:defRPr>
                <a:latin typeface="Lato"/>
                <a:ea typeface="Lato"/>
                <a:cs typeface="Lato"/>
                <a:sym typeface="Lato"/>
              </a:defRPr>
            </a:lvl6pPr>
            <a:lvl7pPr lvl="6" rtl="0">
              <a:spcBef>
                <a:spcPts val="0"/>
              </a:spcBef>
              <a:spcAft>
                <a:spcPts val="0"/>
              </a:spcAft>
              <a:buSzPts val="2800"/>
              <a:buNone/>
              <a:defRPr>
                <a:latin typeface="Lato"/>
                <a:ea typeface="Lato"/>
                <a:cs typeface="Lato"/>
                <a:sym typeface="Lato"/>
              </a:defRPr>
            </a:lvl7pPr>
            <a:lvl8pPr lvl="7" rtl="0">
              <a:spcBef>
                <a:spcPts val="0"/>
              </a:spcBef>
              <a:spcAft>
                <a:spcPts val="0"/>
              </a:spcAft>
              <a:buSzPts val="2800"/>
              <a:buNone/>
              <a:defRPr>
                <a:latin typeface="Lato"/>
                <a:ea typeface="Lato"/>
                <a:cs typeface="Lato"/>
                <a:sym typeface="Lato"/>
              </a:defRPr>
            </a:lvl8pPr>
            <a:lvl9pPr lvl="8" rtl="0">
              <a:spcBef>
                <a:spcPts val="0"/>
              </a:spcBef>
              <a:spcAft>
                <a:spcPts val="0"/>
              </a:spcAft>
              <a:buSzPts val="2800"/>
              <a:buNone/>
              <a:defRPr>
                <a:latin typeface="Lato"/>
                <a:ea typeface="Lato"/>
                <a:cs typeface="Lato"/>
                <a:sym typeface="Lato"/>
              </a:defRPr>
            </a:lvl9pPr>
          </a:lstStyle>
          <a:p/>
        </p:txBody>
      </p:sp>
      <p:sp>
        <p:nvSpPr>
          <p:cNvPr id="367" name="Google Shape;367;p30"/>
          <p:cNvSpPr txBox="1"/>
          <p:nvPr>
            <p:ph idx="1" type="subTitle"/>
          </p:nvPr>
        </p:nvSpPr>
        <p:spPr>
          <a:xfrm>
            <a:off x="1387275" y="1661063"/>
            <a:ext cx="1115400" cy="5487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800"/>
              <a:buFont typeface="Playfair Display"/>
              <a:buNone/>
              <a:defRPr>
                <a:latin typeface="Palanquin SemiBold"/>
                <a:ea typeface="Palanquin SemiBold"/>
                <a:cs typeface="Palanquin SemiBold"/>
                <a:sym typeface="Palanquin SemiBold"/>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p:txBody>
      </p:sp>
      <p:sp>
        <p:nvSpPr>
          <p:cNvPr id="368" name="Google Shape;368;p30"/>
          <p:cNvSpPr txBox="1"/>
          <p:nvPr>
            <p:ph idx="2" type="subTitle"/>
          </p:nvPr>
        </p:nvSpPr>
        <p:spPr>
          <a:xfrm>
            <a:off x="2420050" y="1661063"/>
            <a:ext cx="2999400" cy="5487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400"/>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p:txBody>
      </p:sp>
      <p:sp>
        <p:nvSpPr>
          <p:cNvPr id="369" name="Google Shape;369;p30"/>
          <p:cNvSpPr txBox="1"/>
          <p:nvPr>
            <p:ph idx="3" type="subTitle"/>
          </p:nvPr>
        </p:nvSpPr>
        <p:spPr>
          <a:xfrm>
            <a:off x="1386319" y="2706231"/>
            <a:ext cx="1116900" cy="5487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800"/>
              <a:buFont typeface="Playfair Display"/>
              <a:buNone/>
              <a:defRPr>
                <a:latin typeface="Palanquin SemiBold"/>
                <a:ea typeface="Palanquin SemiBold"/>
                <a:cs typeface="Palanquin SemiBold"/>
                <a:sym typeface="Palanquin SemiBold"/>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p:txBody>
      </p:sp>
      <p:sp>
        <p:nvSpPr>
          <p:cNvPr id="370" name="Google Shape;370;p30"/>
          <p:cNvSpPr txBox="1"/>
          <p:nvPr>
            <p:ph idx="4" type="subTitle"/>
          </p:nvPr>
        </p:nvSpPr>
        <p:spPr>
          <a:xfrm>
            <a:off x="2420044" y="2706231"/>
            <a:ext cx="2999400" cy="5487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400"/>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p:txBody>
      </p:sp>
      <p:sp>
        <p:nvSpPr>
          <p:cNvPr id="371" name="Google Shape;371;p30"/>
          <p:cNvSpPr txBox="1"/>
          <p:nvPr>
            <p:ph idx="5" type="subTitle"/>
          </p:nvPr>
        </p:nvSpPr>
        <p:spPr>
          <a:xfrm>
            <a:off x="1386319" y="3751400"/>
            <a:ext cx="1116900" cy="5487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800"/>
              <a:buFont typeface="Playfair Display"/>
              <a:buNone/>
              <a:defRPr>
                <a:latin typeface="Palanquin SemiBold"/>
                <a:ea typeface="Palanquin SemiBold"/>
                <a:cs typeface="Palanquin SemiBold"/>
                <a:sym typeface="Palanquin SemiBold"/>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p:txBody>
      </p:sp>
      <p:sp>
        <p:nvSpPr>
          <p:cNvPr id="372" name="Google Shape;372;p30"/>
          <p:cNvSpPr txBox="1"/>
          <p:nvPr>
            <p:ph idx="6" type="subTitle"/>
          </p:nvPr>
        </p:nvSpPr>
        <p:spPr>
          <a:xfrm>
            <a:off x="2420045" y="3751400"/>
            <a:ext cx="2999400" cy="5487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400"/>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p:txBody>
      </p:sp>
      <p:sp>
        <p:nvSpPr>
          <p:cNvPr id="373" name="Google Shape;373;p30"/>
          <p:cNvSpPr/>
          <p:nvPr/>
        </p:nvSpPr>
        <p:spPr>
          <a:xfrm flipH="1">
            <a:off x="-171484" y="4744993"/>
            <a:ext cx="1110826" cy="440712"/>
          </a:xfrm>
          <a:custGeom>
            <a:rect b="b" l="l" r="r" t="t"/>
            <a:pathLst>
              <a:path extrusionOk="0" h="25234" w="63603">
                <a:moveTo>
                  <a:pt x="34152" y="0"/>
                </a:moveTo>
                <a:cubicBezTo>
                  <a:pt x="11142" y="0"/>
                  <a:pt x="0" y="25234"/>
                  <a:pt x="0" y="25234"/>
                </a:cubicBezTo>
                <a:lnTo>
                  <a:pt x="63603" y="25234"/>
                </a:lnTo>
                <a:cubicBezTo>
                  <a:pt x="63178" y="21519"/>
                  <a:pt x="62081" y="17876"/>
                  <a:pt x="60383" y="14515"/>
                </a:cubicBezTo>
                <a:cubicBezTo>
                  <a:pt x="50903" y="13454"/>
                  <a:pt x="42378" y="7865"/>
                  <a:pt x="36895" y="118"/>
                </a:cubicBezTo>
                <a:cubicBezTo>
                  <a:pt x="35963" y="39"/>
                  <a:pt x="35048" y="0"/>
                  <a:pt x="34152" y="0"/>
                </a:cubicBezTo>
                <a:close/>
              </a:path>
            </a:pathLst>
          </a:custGeom>
          <a:solidFill>
            <a:srgbClr val="FFD8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 name="Google Shape;374;p30"/>
          <p:cNvSpPr/>
          <p:nvPr/>
        </p:nvSpPr>
        <p:spPr>
          <a:xfrm flipH="1">
            <a:off x="-115297" y="4747053"/>
            <a:ext cx="410235" cy="251461"/>
          </a:xfrm>
          <a:custGeom>
            <a:rect b="b" l="l" r="r" t="t"/>
            <a:pathLst>
              <a:path extrusionOk="0" h="14398" w="23489">
                <a:moveTo>
                  <a:pt x="0" y="0"/>
                </a:moveTo>
                <a:lnTo>
                  <a:pt x="0" y="0"/>
                </a:lnTo>
                <a:cubicBezTo>
                  <a:pt x="5483" y="7747"/>
                  <a:pt x="14044" y="13336"/>
                  <a:pt x="23488" y="14397"/>
                </a:cubicBezTo>
                <a:cubicBezTo>
                  <a:pt x="19314" y="6297"/>
                  <a:pt x="12806" y="3467"/>
                  <a:pt x="12806" y="3467"/>
                </a:cubicBezTo>
                <a:cubicBezTo>
                  <a:pt x="8773" y="1592"/>
                  <a:pt x="4422" y="425"/>
                  <a:pt x="0" y="0"/>
                </a:cubicBezTo>
                <a:close/>
              </a:path>
            </a:pathLst>
          </a:custGeom>
          <a:solidFill>
            <a:srgbClr val="3034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 name="Google Shape;375;p30"/>
          <p:cNvSpPr/>
          <p:nvPr/>
        </p:nvSpPr>
        <p:spPr>
          <a:xfrm flipH="1">
            <a:off x="-295075" y="3832037"/>
            <a:ext cx="725933" cy="1173054"/>
          </a:xfrm>
          <a:custGeom>
            <a:rect b="b" l="l" r="r" t="t"/>
            <a:pathLst>
              <a:path extrusionOk="0" h="67166" w="41565">
                <a:moveTo>
                  <a:pt x="41564" y="1"/>
                </a:moveTo>
                <a:cubicBezTo>
                  <a:pt x="35091" y="1"/>
                  <a:pt x="28264" y="107"/>
                  <a:pt x="21967" y="1982"/>
                </a:cubicBezTo>
                <a:cubicBezTo>
                  <a:pt x="22356" y="4104"/>
                  <a:pt x="22427" y="6262"/>
                  <a:pt x="22109" y="8384"/>
                </a:cubicBezTo>
                <a:cubicBezTo>
                  <a:pt x="21401" y="13124"/>
                  <a:pt x="18394" y="19067"/>
                  <a:pt x="13973" y="21367"/>
                </a:cubicBezTo>
                <a:lnTo>
                  <a:pt x="13937" y="21367"/>
                </a:lnTo>
                <a:cubicBezTo>
                  <a:pt x="12310" y="22216"/>
                  <a:pt x="10435" y="22463"/>
                  <a:pt x="8631" y="22675"/>
                </a:cubicBezTo>
                <a:lnTo>
                  <a:pt x="2087" y="23418"/>
                </a:lnTo>
                <a:cubicBezTo>
                  <a:pt x="2016" y="23843"/>
                  <a:pt x="1910" y="24232"/>
                  <a:pt x="1804" y="24621"/>
                </a:cubicBezTo>
                <a:cubicBezTo>
                  <a:pt x="0" y="33111"/>
                  <a:pt x="1769" y="42414"/>
                  <a:pt x="6155" y="49842"/>
                </a:cubicBezTo>
                <a:cubicBezTo>
                  <a:pt x="6650" y="50691"/>
                  <a:pt x="7216" y="51540"/>
                  <a:pt x="7782" y="52389"/>
                </a:cubicBezTo>
                <a:cubicBezTo>
                  <a:pt x="12204" y="52814"/>
                  <a:pt x="16555" y="53981"/>
                  <a:pt x="20623" y="55821"/>
                </a:cubicBezTo>
                <a:cubicBezTo>
                  <a:pt x="20623" y="55821"/>
                  <a:pt x="27096" y="58686"/>
                  <a:pt x="31270" y="66786"/>
                </a:cubicBezTo>
                <a:cubicBezTo>
                  <a:pt x="31553" y="66822"/>
                  <a:pt x="31801" y="66857"/>
                  <a:pt x="32049" y="66857"/>
                </a:cubicBezTo>
                <a:cubicBezTo>
                  <a:pt x="32770" y="66911"/>
                  <a:pt x="37826" y="67166"/>
                  <a:pt x="40260" y="67166"/>
                </a:cubicBezTo>
                <a:cubicBezTo>
                  <a:pt x="41050" y="67166"/>
                  <a:pt x="41564" y="67139"/>
                  <a:pt x="41564" y="67069"/>
                </a:cubicBezTo>
                <a:lnTo>
                  <a:pt x="41564" y="1"/>
                </a:lnTo>
                <a:close/>
              </a:path>
            </a:pathLst>
          </a:custGeom>
          <a:solidFill>
            <a:srgbClr val="FFA8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 name="Google Shape;376;p30"/>
          <p:cNvSpPr/>
          <p:nvPr/>
        </p:nvSpPr>
        <p:spPr>
          <a:xfrm flipH="1">
            <a:off x="47202" y="3632350"/>
            <a:ext cx="683929" cy="624304"/>
          </a:xfrm>
          <a:custGeom>
            <a:rect b="b" l="l" r="r" t="t"/>
            <a:pathLst>
              <a:path extrusionOk="0" h="35746" w="39160">
                <a:moveTo>
                  <a:pt x="23251" y="0"/>
                </a:moveTo>
                <a:cubicBezTo>
                  <a:pt x="18548" y="0"/>
                  <a:pt x="13890" y="1974"/>
                  <a:pt x="10188" y="4960"/>
                </a:cubicBezTo>
                <a:cubicBezTo>
                  <a:pt x="5483" y="8781"/>
                  <a:pt x="2193" y="14051"/>
                  <a:pt x="814" y="19959"/>
                </a:cubicBezTo>
                <a:cubicBezTo>
                  <a:pt x="177" y="22753"/>
                  <a:pt x="0" y="25725"/>
                  <a:pt x="779" y="28484"/>
                </a:cubicBezTo>
                <a:cubicBezTo>
                  <a:pt x="1592" y="31278"/>
                  <a:pt x="3467" y="33790"/>
                  <a:pt x="6120" y="34957"/>
                </a:cubicBezTo>
                <a:cubicBezTo>
                  <a:pt x="7511" y="35551"/>
                  <a:pt x="8980" y="35746"/>
                  <a:pt x="10471" y="35746"/>
                </a:cubicBezTo>
                <a:cubicBezTo>
                  <a:pt x="11823" y="35746"/>
                  <a:pt x="13193" y="35585"/>
                  <a:pt x="14539" y="35417"/>
                </a:cubicBezTo>
                <a:lnTo>
                  <a:pt x="19279" y="34887"/>
                </a:lnTo>
                <a:cubicBezTo>
                  <a:pt x="21225" y="27210"/>
                  <a:pt x="25894" y="19994"/>
                  <a:pt x="32863" y="16068"/>
                </a:cubicBezTo>
                <a:cubicBezTo>
                  <a:pt x="34844" y="14936"/>
                  <a:pt x="36966" y="14051"/>
                  <a:pt x="39159" y="13415"/>
                </a:cubicBezTo>
                <a:cubicBezTo>
                  <a:pt x="38629" y="10549"/>
                  <a:pt x="37355" y="7861"/>
                  <a:pt x="35480" y="5633"/>
                </a:cubicBezTo>
                <a:cubicBezTo>
                  <a:pt x="32827" y="2590"/>
                  <a:pt x="29184" y="609"/>
                  <a:pt x="25186" y="114"/>
                </a:cubicBezTo>
                <a:cubicBezTo>
                  <a:pt x="24542" y="37"/>
                  <a:pt x="23896" y="0"/>
                  <a:pt x="23251" y="0"/>
                </a:cubicBezTo>
                <a:close/>
              </a:path>
            </a:pathLst>
          </a:custGeom>
          <a:solidFill>
            <a:srgbClr val="FEF4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 name="Google Shape;377;p30"/>
          <p:cNvSpPr/>
          <p:nvPr/>
        </p:nvSpPr>
        <p:spPr>
          <a:xfrm flipH="1">
            <a:off x="39151" y="3867265"/>
            <a:ext cx="355256" cy="374397"/>
          </a:xfrm>
          <a:custGeom>
            <a:rect b="b" l="l" r="r" t="t"/>
            <a:pathLst>
              <a:path extrusionOk="0" h="21437" w="20341">
                <a:moveTo>
                  <a:pt x="19880" y="0"/>
                </a:moveTo>
                <a:cubicBezTo>
                  <a:pt x="17687" y="637"/>
                  <a:pt x="15565" y="1521"/>
                  <a:pt x="13584" y="2653"/>
                </a:cubicBezTo>
                <a:cubicBezTo>
                  <a:pt x="6615" y="6580"/>
                  <a:pt x="1946" y="13796"/>
                  <a:pt x="0" y="21437"/>
                </a:cubicBezTo>
                <a:lnTo>
                  <a:pt x="6544" y="20694"/>
                </a:lnTo>
                <a:cubicBezTo>
                  <a:pt x="8348" y="20446"/>
                  <a:pt x="10223" y="20234"/>
                  <a:pt x="11850" y="19385"/>
                </a:cubicBezTo>
                <a:lnTo>
                  <a:pt x="11886" y="19385"/>
                </a:lnTo>
                <a:cubicBezTo>
                  <a:pt x="16307" y="17086"/>
                  <a:pt x="19314" y="11143"/>
                  <a:pt x="20022" y="6403"/>
                </a:cubicBezTo>
                <a:cubicBezTo>
                  <a:pt x="20340" y="4280"/>
                  <a:pt x="20269" y="2087"/>
                  <a:pt x="19880" y="0"/>
                </a:cubicBezTo>
                <a:close/>
              </a:path>
            </a:pathLst>
          </a:custGeom>
          <a:solidFill>
            <a:srgbClr val="FFD8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 name="Google Shape;378;p30"/>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34" name="Shape 34"/>
        <p:cNvGrpSpPr/>
        <p:nvPr/>
      </p:nvGrpSpPr>
      <p:grpSpPr>
        <a:xfrm>
          <a:off x="0" y="0"/>
          <a:ext cx="0" cy="0"/>
          <a:chOff x="0" y="0"/>
          <a:chExt cx="0" cy="0"/>
        </a:xfrm>
      </p:grpSpPr>
      <p:sp>
        <p:nvSpPr>
          <p:cNvPr id="35" name="Google Shape;35;p4"/>
          <p:cNvSpPr txBox="1"/>
          <p:nvPr>
            <p:ph type="title"/>
          </p:nvPr>
        </p:nvSpPr>
        <p:spPr>
          <a:xfrm>
            <a:off x="716250" y="543200"/>
            <a:ext cx="7360200" cy="5487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36" name="Google Shape;36;p4"/>
          <p:cNvSpPr txBox="1"/>
          <p:nvPr>
            <p:ph idx="1" type="subTitle"/>
          </p:nvPr>
        </p:nvSpPr>
        <p:spPr>
          <a:xfrm>
            <a:off x="716250" y="1304825"/>
            <a:ext cx="7711500" cy="32955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Clr>
                <a:srgbClr val="212121"/>
              </a:buClr>
              <a:buSzPts val="1200"/>
              <a:buFont typeface="Montserrat Medium"/>
              <a:buAutoNum type="arabicPeriod"/>
              <a:defRPr sz="1200"/>
            </a:lvl1pPr>
            <a:lvl2pPr lvl="1">
              <a:spcBef>
                <a:spcPts val="1600"/>
              </a:spcBef>
              <a:spcAft>
                <a:spcPts val="0"/>
              </a:spcAft>
              <a:buClr>
                <a:srgbClr val="212121"/>
              </a:buClr>
              <a:buSzPts val="1200"/>
              <a:buFont typeface="Montserrat Medium"/>
              <a:buAutoNum type="alphaLcPeriod"/>
              <a:defRPr/>
            </a:lvl2pPr>
            <a:lvl3pPr lvl="2">
              <a:spcBef>
                <a:spcPts val="1600"/>
              </a:spcBef>
              <a:spcAft>
                <a:spcPts val="0"/>
              </a:spcAft>
              <a:buClr>
                <a:srgbClr val="212121"/>
              </a:buClr>
              <a:buSzPts val="1200"/>
              <a:buFont typeface="Montserrat Medium"/>
              <a:buAutoNum type="romanLcPeriod"/>
              <a:defRPr/>
            </a:lvl3pPr>
            <a:lvl4pPr lvl="3">
              <a:spcBef>
                <a:spcPts val="1600"/>
              </a:spcBef>
              <a:spcAft>
                <a:spcPts val="0"/>
              </a:spcAft>
              <a:buClr>
                <a:srgbClr val="212121"/>
              </a:buClr>
              <a:buSzPts val="1200"/>
              <a:buFont typeface="Montserrat Medium"/>
              <a:buAutoNum type="arabicPeriod"/>
              <a:defRPr/>
            </a:lvl4pPr>
            <a:lvl5pPr lvl="4">
              <a:spcBef>
                <a:spcPts val="1600"/>
              </a:spcBef>
              <a:spcAft>
                <a:spcPts val="0"/>
              </a:spcAft>
              <a:buClr>
                <a:srgbClr val="212121"/>
              </a:buClr>
              <a:buSzPts val="1200"/>
              <a:buFont typeface="Montserrat Medium"/>
              <a:buAutoNum type="alphaLcPeriod"/>
              <a:defRPr/>
            </a:lvl5pPr>
            <a:lvl6pPr lvl="5">
              <a:spcBef>
                <a:spcPts val="1600"/>
              </a:spcBef>
              <a:spcAft>
                <a:spcPts val="0"/>
              </a:spcAft>
              <a:buClr>
                <a:srgbClr val="212121"/>
              </a:buClr>
              <a:buSzPts val="1200"/>
              <a:buFont typeface="Montserrat Medium"/>
              <a:buAutoNum type="romanLcPeriod"/>
              <a:defRPr/>
            </a:lvl6pPr>
            <a:lvl7pPr lvl="6">
              <a:spcBef>
                <a:spcPts val="1600"/>
              </a:spcBef>
              <a:spcAft>
                <a:spcPts val="0"/>
              </a:spcAft>
              <a:buClr>
                <a:srgbClr val="212121"/>
              </a:buClr>
              <a:buSzPts val="1200"/>
              <a:buFont typeface="Montserrat Medium"/>
              <a:buAutoNum type="arabicPeriod"/>
              <a:defRPr/>
            </a:lvl7pPr>
            <a:lvl8pPr lvl="7">
              <a:spcBef>
                <a:spcPts val="1600"/>
              </a:spcBef>
              <a:spcAft>
                <a:spcPts val="0"/>
              </a:spcAft>
              <a:buClr>
                <a:srgbClr val="212121"/>
              </a:buClr>
              <a:buSzPts val="1200"/>
              <a:buFont typeface="Montserrat Medium"/>
              <a:buAutoNum type="alphaLcPeriod"/>
              <a:defRPr/>
            </a:lvl8pPr>
            <a:lvl9pPr lvl="8">
              <a:spcBef>
                <a:spcPts val="1600"/>
              </a:spcBef>
              <a:spcAft>
                <a:spcPts val="1600"/>
              </a:spcAft>
              <a:buClr>
                <a:srgbClr val="212121"/>
              </a:buClr>
              <a:buSzPts val="1200"/>
              <a:buFont typeface="Montserrat Medium"/>
              <a:buAutoNum type="romanLcPeriod"/>
              <a:defRPr/>
            </a:lvl9pPr>
          </a:lstStyle>
          <a:p/>
        </p:txBody>
      </p:sp>
      <p:sp>
        <p:nvSpPr>
          <p:cNvPr id="37" name="Google Shape;37;p4"/>
          <p:cNvSpPr/>
          <p:nvPr/>
        </p:nvSpPr>
        <p:spPr>
          <a:xfrm rot="5400000">
            <a:off x="8019700" y="353513"/>
            <a:ext cx="1493675" cy="754900"/>
          </a:xfrm>
          <a:custGeom>
            <a:rect b="b" l="l" r="r" t="t"/>
            <a:pathLst>
              <a:path extrusionOk="0" h="30196" w="59747">
                <a:moveTo>
                  <a:pt x="0" y="0"/>
                </a:moveTo>
                <a:lnTo>
                  <a:pt x="0" y="30139"/>
                </a:lnTo>
                <a:cubicBezTo>
                  <a:pt x="0" y="30178"/>
                  <a:pt x="76" y="30196"/>
                  <a:pt x="215" y="30196"/>
                </a:cubicBezTo>
                <a:cubicBezTo>
                  <a:pt x="1725" y="30196"/>
                  <a:pt x="10684" y="28099"/>
                  <a:pt x="11461" y="27839"/>
                </a:cubicBezTo>
                <a:cubicBezTo>
                  <a:pt x="15671" y="26495"/>
                  <a:pt x="19986" y="24762"/>
                  <a:pt x="23701" y="22286"/>
                </a:cubicBezTo>
                <a:cubicBezTo>
                  <a:pt x="28511" y="19138"/>
                  <a:pt x="33428" y="18076"/>
                  <a:pt x="39124" y="17829"/>
                </a:cubicBezTo>
                <a:cubicBezTo>
                  <a:pt x="45208" y="17546"/>
                  <a:pt x="51964" y="17546"/>
                  <a:pt x="57200" y="14008"/>
                </a:cubicBezTo>
                <a:cubicBezTo>
                  <a:pt x="58155" y="13372"/>
                  <a:pt x="59004" y="12593"/>
                  <a:pt x="59747" y="11744"/>
                </a:cubicBezTo>
                <a:cubicBezTo>
                  <a:pt x="54971" y="8879"/>
                  <a:pt x="51009" y="4847"/>
                  <a:pt x="48250" y="0"/>
                </a:cubicBezTo>
                <a:close/>
              </a:path>
            </a:pathLst>
          </a:custGeom>
          <a:solidFill>
            <a:srgbClr val="FFA8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4"/>
          <p:cNvSpPr/>
          <p:nvPr/>
        </p:nvSpPr>
        <p:spPr>
          <a:xfrm rot="5400000">
            <a:off x="8804375" y="1237238"/>
            <a:ext cx="385600" cy="293625"/>
          </a:xfrm>
          <a:custGeom>
            <a:rect b="b" l="l" r="r" t="t"/>
            <a:pathLst>
              <a:path extrusionOk="0" h="11745" w="15424">
                <a:moveTo>
                  <a:pt x="0" y="0"/>
                </a:moveTo>
                <a:cubicBezTo>
                  <a:pt x="2724" y="4847"/>
                  <a:pt x="6686" y="8879"/>
                  <a:pt x="11497" y="11744"/>
                </a:cubicBezTo>
                <a:cubicBezTo>
                  <a:pt x="14291" y="8596"/>
                  <a:pt x="15423" y="4351"/>
                  <a:pt x="1478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 name="Google Shape;39;p4"/>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ullet list">
  <p:cSld name="CUSTOM_2_2_2">
    <p:spTree>
      <p:nvGrpSpPr>
        <p:cNvPr id="379" name="Shape 379"/>
        <p:cNvGrpSpPr/>
        <p:nvPr/>
      </p:nvGrpSpPr>
      <p:grpSpPr>
        <a:xfrm>
          <a:off x="0" y="0"/>
          <a:ext cx="0" cy="0"/>
          <a:chOff x="0" y="0"/>
          <a:chExt cx="0" cy="0"/>
        </a:xfrm>
      </p:grpSpPr>
      <p:sp>
        <p:nvSpPr>
          <p:cNvPr id="380" name="Google Shape;380;p31"/>
          <p:cNvSpPr txBox="1"/>
          <p:nvPr>
            <p:ph type="title"/>
          </p:nvPr>
        </p:nvSpPr>
        <p:spPr>
          <a:xfrm>
            <a:off x="716250" y="540875"/>
            <a:ext cx="3738000" cy="11178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sz="3000"/>
            </a:lvl1pPr>
            <a:lvl2pPr lvl="1" rtl="0">
              <a:spcBef>
                <a:spcPts val="0"/>
              </a:spcBef>
              <a:spcAft>
                <a:spcPts val="0"/>
              </a:spcAft>
              <a:buSzPts val="2800"/>
              <a:buNone/>
              <a:defRPr>
                <a:latin typeface="Lato"/>
                <a:ea typeface="Lato"/>
                <a:cs typeface="Lato"/>
                <a:sym typeface="Lato"/>
              </a:defRPr>
            </a:lvl2pPr>
            <a:lvl3pPr lvl="2" rtl="0">
              <a:spcBef>
                <a:spcPts val="0"/>
              </a:spcBef>
              <a:spcAft>
                <a:spcPts val="0"/>
              </a:spcAft>
              <a:buSzPts val="2800"/>
              <a:buNone/>
              <a:defRPr>
                <a:latin typeface="Lato"/>
                <a:ea typeface="Lato"/>
                <a:cs typeface="Lato"/>
                <a:sym typeface="Lato"/>
              </a:defRPr>
            </a:lvl3pPr>
            <a:lvl4pPr lvl="3" rtl="0">
              <a:spcBef>
                <a:spcPts val="0"/>
              </a:spcBef>
              <a:spcAft>
                <a:spcPts val="0"/>
              </a:spcAft>
              <a:buSzPts val="2800"/>
              <a:buNone/>
              <a:defRPr>
                <a:latin typeface="Lato"/>
                <a:ea typeface="Lato"/>
                <a:cs typeface="Lato"/>
                <a:sym typeface="Lato"/>
              </a:defRPr>
            </a:lvl4pPr>
            <a:lvl5pPr lvl="4" rtl="0">
              <a:spcBef>
                <a:spcPts val="0"/>
              </a:spcBef>
              <a:spcAft>
                <a:spcPts val="0"/>
              </a:spcAft>
              <a:buSzPts val="2800"/>
              <a:buNone/>
              <a:defRPr>
                <a:latin typeface="Lato"/>
                <a:ea typeface="Lato"/>
                <a:cs typeface="Lato"/>
                <a:sym typeface="Lato"/>
              </a:defRPr>
            </a:lvl5pPr>
            <a:lvl6pPr lvl="5" rtl="0">
              <a:spcBef>
                <a:spcPts val="0"/>
              </a:spcBef>
              <a:spcAft>
                <a:spcPts val="0"/>
              </a:spcAft>
              <a:buSzPts val="2800"/>
              <a:buNone/>
              <a:defRPr>
                <a:latin typeface="Lato"/>
                <a:ea typeface="Lato"/>
                <a:cs typeface="Lato"/>
                <a:sym typeface="Lato"/>
              </a:defRPr>
            </a:lvl6pPr>
            <a:lvl7pPr lvl="6" rtl="0">
              <a:spcBef>
                <a:spcPts val="0"/>
              </a:spcBef>
              <a:spcAft>
                <a:spcPts val="0"/>
              </a:spcAft>
              <a:buSzPts val="2800"/>
              <a:buNone/>
              <a:defRPr>
                <a:latin typeface="Lato"/>
                <a:ea typeface="Lato"/>
                <a:cs typeface="Lato"/>
                <a:sym typeface="Lato"/>
              </a:defRPr>
            </a:lvl7pPr>
            <a:lvl8pPr lvl="7" rtl="0">
              <a:spcBef>
                <a:spcPts val="0"/>
              </a:spcBef>
              <a:spcAft>
                <a:spcPts val="0"/>
              </a:spcAft>
              <a:buSzPts val="2800"/>
              <a:buNone/>
              <a:defRPr>
                <a:latin typeface="Lato"/>
                <a:ea typeface="Lato"/>
                <a:cs typeface="Lato"/>
                <a:sym typeface="Lato"/>
              </a:defRPr>
            </a:lvl8pPr>
            <a:lvl9pPr lvl="8" rtl="0">
              <a:spcBef>
                <a:spcPts val="0"/>
              </a:spcBef>
              <a:spcAft>
                <a:spcPts val="0"/>
              </a:spcAft>
              <a:buSzPts val="2800"/>
              <a:buNone/>
              <a:defRPr>
                <a:latin typeface="Lato"/>
                <a:ea typeface="Lato"/>
                <a:cs typeface="Lato"/>
                <a:sym typeface="Lato"/>
              </a:defRPr>
            </a:lvl9pPr>
          </a:lstStyle>
          <a:p/>
        </p:txBody>
      </p:sp>
      <p:sp>
        <p:nvSpPr>
          <p:cNvPr id="381" name="Google Shape;381;p31"/>
          <p:cNvSpPr txBox="1"/>
          <p:nvPr>
            <p:ph idx="1" type="subTitle"/>
          </p:nvPr>
        </p:nvSpPr>
        <p:spPr>
          <a:xfrm>
            <a:off x="5148200" y="1371600"/>
            <a:ext cx="3279600" cy="3086100"/>
          </a:xfrm>
          <a:prstGeom prst="rect">
            <a:avLst/>
          </a:prstGeom>
        </p:spPr>
        <p:txBody>
          <a:bodyPr anchorCtr="0" anchor="ctr" bIns="91425" lIns="91425" spcFirstLastPara="1" rIns="91425" wrap="square" tIns="91425">
            <a:noAutofit/>
          </a:bodyPr>
          <a:lstStyle>
            <a:lvl1pPr lvl="0" rtl="0">
              <a:lnSpc>
                <a:spcPct val="150000"/>
              </a:lnSpc>
              <a:spcBef>
                <a:spcPts val="0"/>
              </a:spcBef>
              <a:spcAft>
                <a:spcPts val="0"/>
              </a:spcAft>
              <a:buSzPts val="1400"/>
              <a:buChar char="●"/>
              <a:defRPr sz="1400"/>
            </a:lvl1pPr>
            <a:lvl2pPr lvl="1" rtl="0">
              <a:spcBef>
                <a:spcPts val="1600"/>
              </a:spcBef>
              <a:spcAft>
                <a:spcPts val="0"/>
              </a:spcAft>
              <a:buSzPts val="1400"/>
              <a:buChar char="○"/>
              <a:defRPr/>
            </a:lvl2pPr>
            <a:lvl3pPr lvl="2" rtl="0">
              <a:spcBef>
                <a:spcPts val="1600"/>
              </a:spcBef>
              <a:spcAft>
                <a:spcPts val="0"/>
              </a:spcAft>
              <a:buSzPts val="1400"/>
              <a:buChar char="■"/>
              <a:defRPr/>
            </a:lvl3pPr>
            <a:lvl4pPr lvl="3" rtl="0">
              <a:spcBef>
                <a:spcPts val="1600"/>
              </a:spcBef>
              <a:spcAft>
                <a:spcPts val="0"/>
              </a:spcAft>
              <a:buSzPts val="1400"/>
              <a:buChar char="●"/>
              <a:defRPr/>
            </a:lvl4pPr>
            <a:lvl5pPr lvl="4" rtl="0">
              <a:spcBef>
                <a:spcPts val="1600"/>
              </a:spcBef>
              <a:spcAft>
                <a:spcPts val="0"/>
              </a:spcAft>
              <a:buSzPts val="1400"/>
              <a:buChar char="○"/>
              <a:defRPr/>
            </a:lvl5pPr>
            <a:lvl6pPr lvl="5" rtl="0">
              <a:spcBef>
                <a:spcPts val="1600"/>
              </a:spcBef>
              <a:spcAft>
                <a:spcPts val="0"/>
              </a:spcAft>
              <a:buSzPts val="1400"/>
              <a:buChar char="■"/>
              <a:defRPr/>
            </a:lvl6pPr>
            <a:lvl7pPr lvl="6" rtl="0">
              <a:spcBef>
                <a:spcPts val="1600"/>
              </a:spcBef>
              <a:spcAft>
                <a:spcPts val="0"/>
              </a:spcAft>
              <a:buSzPts val="1400"/>
              <a:buChar char="●"/>
              <a:defRPr/>
            </a:lvl7pPr>
            <a:lvl8pPr lvl="7" rtl="0">
              <a:spcBef>
                <a:spcPts val="1600"/>
              </a:spcBef>
              <a:spcAft>
                <a:spcPts val="0"/>
              </a:spcAft>
              <a:buSzPts val="1400"/>
              <a:buChar char="○"/>
              <a:defRPr/>
            </a:lvl8pPr>
            <a:lvl9pPr lvl="8" rtl="0">
              <a:spcBef>
                <a:spcPts val="1600"/>
              </a:spcBef>
              <a:spcAft>
                <a:spcPts val="1600"/>
              </a:spcAft>
              <a:buSzPts val="1400"/>
              <a:buChar char="■"/>
              <a:defRPr/>
            </a:lvl9pPr>
          </a:lstStyle>
          <a:p/>
        </p:txBody>
      </p:sp>
      <p:sp>
        <p:nvSpPr>
          <p:cNvPr id="382" name="Google Shape;382;p31"/>
          <p:cNvSpPr/>
          <p:nvPr/>
        </p:nvSpPr>
        <p:spPr>
          <a:xfrm flipH="1" rot="10800000">
            <a:off x="7602801" y="4488000"/>
            <a:ext cx="549200" cy="742875"/>
          </a:xfrm>
          <a:custGeom>
            <a:rect b="b" l="l" r="r" t="t"/>
            <a:pathLst>
              <a:path extrusionOk="0" h="29715" w="21968">
                <a:moveTo>
                  <a:pt x="1" y="0"/>
                </a:moveTo>
                <a:cubicBezTo>
                  <a:pt x="2689" y="3573"/>
                  <a:pt x="4528" y="8278"/>
                  <a:pt x="4352" y="12841"/>
                </a:cubicBezTo>
                <a:cubicBezTo>
                  <a:pt x="4104" y="18607"/>
                  <a:pt x="1203" y="23983"/>
                  <a:pt x="531" y="29714"/>
                </a:cubicBezTo>
                <a:cubicBezTo>
                  <a:pt x="4245" y="26354"/>
                  <a:pt x="9021" y="24443"/>
                  <a:pt x="13124" y="21613"/>
                </a:cubicBezTo>
                <a:cubicBezTo>
                  <a:pt x="16308" y="19385"/>
                  <a:pt x="18713" y="16237"/>
                  <a:pt x="20093" y="12593"/>
                </a:cubicBezTo>
                <a:cubicBezTo>
                  <a:pt x="20517" y="11355"/>
                  <a:pt x="21968" y="318"/>
                  <a:pt x="19881" y="318"/>
                </a:cubicBezTo>
                <a:cubicBezTo>
                  <a:pt x="19881" y="318"/>
                  <a:pt x="9905" y="0"/>
                  <a:pt x="1" y="0"/>
                </a:cubicBezTo>
                <a:close/>
              </a:path>
            </a:pathLst>
          </a:custGeom>
          <a:solidFill>
            <a:srgbClr val="FEF4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83" name="Google Shape;383;p31"/>
          <p:cNvGrpSpPr/>
          <p:nvPr/>
        </p:nvGrpSpPr>
        <p:grpSpPr>
          <a:xfrm flipH="1" rot="-5400000">
            <a:off x="5372413" y="-356913"/>
            <a:ext cx="884350" cy="898525"/>
            <a:chOff x="2714650" y="3639413"/>
            <a:chExt cx="884350" cy="898525"/>
          </a:xfrm>
        </p:grpSpPr>
        <p:sp>
          <p:nvSpPr>
            <p:cNvPr id="384" name="Google Shape;384;p31"/>
            <p:cNvSpPr/>
            <p:nvPr/>
          </p:nvSpPr>
          <p:spPr>
            <a:xfrm>
              <a:off x="2714650" y="3639413"/>
              <a:ext cx="884350" cy="898525"/>
            </a:xfrm>
            <a:custGeom>
              <a:rect b="b" l="l" r="r" t="t"/>
              <a:pathLst>
                <a:path extrusionOk="0" h="35941" w="35374">
                  <a:moveTo>
                    <a:pt x="0" y="0"/>
                  </a:moveTo>
                  <a:lnTo>
                    <a:pt x="0" y="35940"/>
                  </a:lnTo>
                  <a:lnTo>
                    <a:pt x="35374" y="35940"/>
                  </a:lnTo>
                  <a:cubicBezTo>
                    <a:pt x="35162" y="32898"/>
                    <a:pt x="34490" y="29856"/>
                    <a:pt x="33393" y="26991"/>
                  </a:cubicBezTo>
                  <a:lnTo>
                    <a:pt x="13018" y="26991"/>
                  </a:lnTo>
                  <a:cubicBezTo>
                    <a:pt x="12558" y="26991"/>
                    <a:pt x="13654" y="22109"/>
                    <a:pt x="13831" y="21614"/>
                  </a:cubicBezTo>
                  <a:cubicBezTo>
                    <a:pt x="14468" y="19810"/>
                    <a:pt x="15635" y="18218"/>
                    <a:pt x="17156" y="17015"/>
                  </a:cubicBezTo>
                  <a:cubicBezTo>
                    <a:pt x="18733" y="15867"/>
                    <a:pt x="20331" y="15543"/>
                    <a:pt x="21991" y="15543"/>
                  </a:cubicBezTo>
                  <a:cubicBezTo>
                    <a:pt x="23349" y="15543"/>
                    <a:pt x="24748" y="15759"/>
                    <a:pt x="26212" y="15919"/>
                  </a:cubicBezTo>
                  <a:cubicBezTo>
                    <a:pt x="26530" y="15954"/>
                    <a:pt x="26884" y="15989"/>
                    <a:pt x="27238" y="16025"/>
                  </a:cubicBezTo>
                  <a:cubicBezTo>
                    <a:pt x="25823" y="14150"/>
                    <a:pt x="24267" y="12417"/>
                    <a:pt x="22569" y="10825"/>
                  </a:cubicBezTo>
                  <a:cubicBezTo>
                    <a:pt x="21330" y="9693"/>
                    <a:pt x="19986" y="8667"/>
                    <a:pt x="18571" y="7712"/>
                  </a:cubicBezTo>
                  <a:cubicBezTo>
                    <a:pt x="16697" y="9127"/>
                    <a:pt x="14786" y="10436"/>
                    <a:pt x="12911" y="11603"/>
                  </a:cubicBezTo>
                  <a:cubicBezTo>
                    <a:pt x="12525" y="11861"/>
                    <a:pt x="5555" y="15351"/>
                    <a:pt x="4324" y="15351"/>
                  </a:cubicBezTo>
                  <a:cubicBezTo>
                    <a:pt x="4204" y="15351"/>
                    <a:pt x="4139" y="15318"/>
                    <a:pt x="4139" y="15246"/>
                  </a:cubicBezTo>
                  <a:lnTo>
                    <a:pt x="4139" y="1168"/>
                  </a:lnTo>
                  <a:cubicBezTo>
                    <a:pt x="2759" y="708"/>
                    <a:pt x="1380" y="354"/>
                    <a:pt x="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 name="Google Shape;385;p31"/>
            <p:cNvSpPr/>
            <p:nvPr/>
          </p:nvSpPr>
          <p:spPr>
            <a:xfrm>
              <a:off x="2806962" y="3664525"/>
              <a:ext cx="374100" cy="365975"/>
            </a:xfrm>
            <a:custGeom>
              <a:rect b="b" l="l" r="r" t="t"/>
              <a:pathLst>
                <a:path extrusionOk="0" h="14639" w="14964">
                  <a:moveTo>
                    <a:pt x="1" y="0"/>
                  </a:moveTo>
                  <a:lnTo>
                    <a:pt x="1" y="14539"/>
                  </a:lnTo>
                  <a:cubicBezTo>
                    <a:pt x="1" y="14607"/>
                    <a:pt x="63" y="14639"/>
                    <a:pt x="178" y="14639"/>
                  </a:cubicBezTo>
                  <a:cubicBezTo>
                    <a:pt x="1427" y="14639"/>
                    <a:pt x="8883" y="10907"/>
                    <a:pt x="9304" y="10648"/>
                  </a:cubicBezTo>
                  <a:cubicBezTo>
                    <a:pt x="11179" y="9481"/>
                    <a:pt x="13054" y="8172"/>
                    <a:pt x="14964" y="6757"/>
                  </a:cubicBezTo>
                  <a:cubicBezTo>
                    <a:pt x="10577" y="3785"/>
                    <a:pt x="5094" y="1557"/>
                    <a:pt x="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 name="Google Shape;386;p31"/>
            <p:cNvSpPr/>
            <p:nvPr/>
          </p:nvSpPr>
          <p:spPr>
            <a:xfrm>
              <a:off x="3022387" y="4028263"/>
              <a:ext cx="520900" cy="285925"/>
            </a:xfrm>
            <a:custGeom>
              <a:rect b="b" l="l" r="r" t="t"/>
              <a:pathLst>
                <a:path extrusionOk="0" h="11437" w="20836">
                  <a:moveTo>
                    <a:pt x="9485" y="1"/>
                  </a:moveTo>
                  <a:cubicBezTo>
                    <a:pt x="7802" y="1"/>
                    <a:pt x="6190" y="322"/>
                    <a:pt x="4599" y="1461"/>
                  </a:cubicBezTo>
                  <a:cubicBezTo>
                    <a:pt x="3078" y="2664"/>
                    <a:pt x="1911" y="4256"/>
                    <a:pt x="1274" y="6060"/>
                  </a:cubicBezTo>
                  <a:cubicBezTo>
                    <a:pt x="1097" y="6555"/>
                    <a:pt x="1" y="11437"/>
                    <a:pt x="461" y="11437"/>
                  </a:cubicBezTo>
                  <a:lnTo>
                    <a:pt x="20836" y="11437"/>
                  </a:lnTo>
                  <a:cubicBezTo>
                    <a:pt x="19315" y="7510"/>
                    <a:pt x="17263" y="3831"/>
                    <a:pt x="14716" y="471"/>
                  </a:cubicBezTo>
                  <a:cubicBezTo>
                    <a:pt x="14363" y="435"/>
                    <a:pt x="14009" y="400"/>
                    <a:pt x="13690" y="365"/>
                  </a:cubicBezTo>
                  <a:cubicBezTo>
                    <a:pt x="12227" y="207"/>
                    <a:pt x="10833" y="1"/>
                    <a:pt x="9485" y="1"/>
                  </a:cubicBez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7" name="Google Shape;387;p31"/>
          <p:cNvGrpSpPr/>
          <p:nvPr/>
        </p:nvGrpSpPr>
        <p:grpSpPr>
          <a:xfrm flipH="1">
            <a:off x="6260144" y="-165852"/>
            <a:ext cx="2883746" cy="1151043"/>
            <a:chOff x="5113525" y="1300068"/>
            <a:chExt cx="2164000" cy="863757"/>
          </a:xfrm>
        </p:grpSpPr>
        <p:sp>
          <p:nvSpPr>
            <p:cNvPr id="388" name="Google Shape;388;p31"/>
            <p:cNvSpPr/>
            <p:nvPr/>
          </p:nvSpPr>
          <p:spPr>
            <a:xfrm>
              <a:off x="6268475" y="1300068"/>
              <a:ext cx="1009050" cy="527050"/>
            </a:xfrm>
            <a:custGeom>
              <a:rect b="b" l="l" r="r" t="t"/>
              <a:pathLst>
                <a:path extrusionOk="0" h="21082" w="40362">
                  <a:moveTo>
                    <a:pt x="0" y="0"/>
                  </a:moveTo>
                  <a:cubicBezTo>
                    <a:pt x="602" y="1486"/>
                    <a:pt x="1274" y="2901"/>
                    <a:pt x="2052" y="4280"/>
                  </a:cubicBezTo>
                  <a:lnTo>
                    <a:pt x="16874" y="4280"/>
                  </a:lnTo>
                  <a:cubicBezTo>
                    <a:pt x="17510" y="8631"/>
                    <a:pt x="16378" y="12876"/>
                    <a:pt x="13549" y="16024"/>
                  </a:cubicBezTo>
                  <a:cubicBezTo>
                    <a:pt x="16838" y="18005"/>
                    <a:pt x="20446" y="19350"/>
                    <a:pt x="24161" y="20057"/>
                  </a:cubicBezTo>
                  <a:cubicBezTo>
                    <a:pt x="28167" y="20832"/>
                    <a:pt x="32294" y="21082"/>
                    <a:pt x="36390" y="21082"/>
                  </a:cubicBezTo>
                  <a:cubicBezTo>
                    <a:pt x="37719" y="21082"/>
                    <a:pt x="39045" y="21055"/>
                    <a:pt x="40362" y="21012"/>
                  </a:cubicBezTo>
                  <a:lnTo>
                    <a:pt x="40362" y="0"/>
                  </a:lnTo>
                  <a:close/>
                </a:path>
              </a:pathLst>
            </a:custGeom>
            <a:solidFill>
              <a:srgbClr val="CAD5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 name="Google Shape;389;p31"/>
            <p:cNvSpPr/>
            <p:nvPr/>
          </p:nvSpPr>
          <p:spPr>
            <a:xfrm>
              <a:off x="5113525" y="1408925"/>
              <a:ext cx="1493675" cy="754900"/>
            </a:xfrm>
            <a:custGeom>
              <a:rect b="b" l="l" r="r" t="t"/>
              <a:pathLst>
                <a:path extrusionOk="0" h="30196" w="59747">
                  <a:moveTo>
                    <a:pt x="0" y="0"/>
                  </a:moveTo>
                  <a:lnTo>
                    <a:pt x="0" y="30139"/>
                  </a:lnTo>
                  <a:cubicBezTo>
                    <a:pt x="0" y="30178"/>
                    <a:pt x="76" y="30196"/>
                    <a:pt x="215" y="30196"/>
                  </a:cubicBezTo>
                  <a:cubicBezTo>
                    <a:pt x="1725" y="30196"/>
                    <a:pt x="10684" y="28099"/>
                    <a:pt x="11461" y="27839"/>
                  </a:cubicBezTo>
                  <a:cubicBezTo>
                    <a:pt x="15671" y="26495"/>
                    <a:pt x="19986" y="24762"/>
                    <a:pt x="23701" y="22286"/>
                  </a:cubicBezTo>
                  <a:cubicBezTo>
                    <a:pt x="28511" y="19138"/>
                    <a:pt x="33428" y="18076"/>
                    <a:pt x="39124" y="17829"/>
                  </a:cubicBezTo>
                  <a:cubicBezTo>
                    <a:pt x="45208" y="17546"/>
                    <a:pt x="51964" y="17546"/>
                    <a:pt x="57200" y="14008"/>
                  </a:cubicBezTo>
                  <a:cubicBezTo>
                    <a:pt x="58155" y="13372"/>
                    <a:pt x="59004" y="12593"/>
                    <a:pt x="59747" y="11744"/>
                  </a:cubicBezTo>
                  <a:cubicBezTo>
                    <a:pt x="54971" y="8879"/>
                    <a:pt x="51009" y="4847"/>
                    <a:pt x="48250" y="0"/>
                  </a:cubicBezTo>
                  <a:close/>
                </a:path>
              </a:pathLst>
            </a:custGeom>
            <a:solidFill>
              <a:srgbClr val="FFA8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 name="Google Shape;390;p31"/>
            <p:cNvSpPr/>
            <p:nvPr/>
          </p:nvSpPr>
          <p:spPr>
            <a:xfrm>
              <a:off x="6320650" y="1408925"/>
              <a:ext cx="385600" cy="293625"/>
            </a:xfrm>
            <a:custGeom>
              <a:rect b="b" l="l" r="r" t="t"/>
              <a:pathLst>
                <a:path extrusionOk="0" h="11745" w="15424">
                  <a:moveTo>
                    <a:pt x="0" y="0"/>
                  </a:moveTo>
                  <a:cubicBezTo>
                    <a:pt x="2724" y="4847"/>
                    <a:pt x="6686" y="8879"/>
                    <a:pt x="11497" y="11744"/>
                  </a:cubicBezTo>
                  <a:cubicBezTo>
                    <a:pt x="14291" y="8596"/>
                    <a:pt x="15423" y="4351"/>
                    <a:pt x="14787" y="0"/>
                  </a:cubicBezTo>
                  <a:close/>
                </a:path>
              </a:pathLst>
            </a:custGeom>
            <a:solidFill>
              <a:srgbClr val="FEF4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1" name="Google Shape;391;p31"/>
          <p:cNvGrpSpPr/>
          <p:nvPr/>
        </p:nvGrpSpPr>
        <p:grpSpPr>
          <a:xfrm>
            <a:off x="7" y="3016426"/>
            <a:ext cx="973739" cy="2127079"/>
            <a:chOff x="2810675" y="1400175"/>
            <a:chExt cx="1201850" cy="2625375"/>
          </a:xfrm>
        </p:grpSpPr>
        <p:sp>
          <p:nvSpPr>
            <p:cNvPr id="392" name="Google Shape;392;p31"/>
            <p:cNvSpPr/>
            <p:nvPr/>
          </p:nvSpPr>
          <p:spPr>
            <a:xfrm>
              <a:off x="2811550" y="1400175"/>
              <a:ext cx="1200975" cy="2428325"/>
            </a:xfrm>
            <a:custGeom>
              <a:rect b="b" l="l" r="r" t="t"/>
              <a:pathLst>
                <a:path extrusionOk="0" h="97133" w="48039">
                  <a:moveTo>
                    <a:pt x="429" y="0"/>
                  </a:moveTo>
                  <a:cubicBezTo>
                    <a:pt x="160" y="0"/>
                    <a:pt x="1" y="52"/>
                    <a:pt x="1" y="173"/>
                  </a:cubicBezTo>
                  <a:cubicBezTo>
                    <a:pt x="1" y="633"/>
                    <a:pt x="72" y="62077"/>
                    <a:pt x="72" y="90447"/>
                  </a:cubicBezTo>
                  <a:cubicBezTo>
                    <a:pt x="5166" y="92004"/>
                    <a:pt x="10578" y="94161"/>
                    <a:pt x="14929" y="97133"/>
                  </a:cubicBezTo>
                  <a:cubicBezTo>
                    <a:pt x="32085" y="84115"/>
                    <a:pt x="48039" y="60875"/>
                    <a:pt x="31413" y="41278"/>
                  </a:cubicBezTo>
                  <a:cubicBezTo>
                    <a:pt x="28052" y="37281"/>
                    <a:pt x="24055" y="33885"/>
                    <a:pt x="21119" y="29604"/>
                  </a:cubicBezTo>
                  <a:cubicBezTo>
                    <a:pt x="18218" y="25324"/>
                    <a:pt x="17263" y="20372"/>
                    <a:pt x="16450" y="15384"/>
                  </a:cubicBezTo>
                  <a:cubicBezTo>
                    <a:pt x="15919" y="12201"/>
                    <a:pt x="15282" y="8982"/>
                    <a:pt x="13584" y="6258"/>
                  </a:cubicBezTo>
                  <a:cubicBezTo>
                    <a:pt x="11851" y="3463"/>
                    <a:pt x="9623" y="2367"/>
                    <a:pt x="6616" y="1482"/>
                  </a:cubicBezTo>
                  <a:cubicBezTo>
                    <a:pt x="6024" y="1334"/>
                    <a:pt x="1800" y="0"/>
                    <a:pt x="429" y="0"/>
                  </a:cubicBezTo>
                  <a:close/>
                </a:path>
              </a:pathLst>
            </a:custGeom>
            <a:solidFill>
              <a:srgbClr val="FFD8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 name="Google Shape;393;p31"/>
            <p:cNvSpPr/>
            <p:nvPr/>
          </p:nvSpPr>
          <p:spPr>
            <a:xfrm>
              <a:off x="2810675" y="3659575"/>
              <a:ext cx="374100" cy="365975"/>
            </a:xfrm>
            <a:custGeom>
              <a:rect b="b" l="l" r="r" t="t"/>
              <a:pathLst>
                <a:path extrusionOk="0" h="14639" w="14964">
                  <a:moveTo>
                    <a:pt x="1" y="0"/>
                  </a:moveTo>
                  <a:lnTo>
                    <a:pt x="1" y="14539"/>
                  </a:lnTo>
                  <a:cubicBezTo>
                    <a:pt x="1" y="14607"/>
                    <a:pt x="63" y="14639"/>
                    <a:pt x="178" y="14639"/>
                  </a:cubicBezTo>
                  <a:cubicBezTo>
                    <a:pt x="1427" y="14639"/>
                    <a:pt x="8883" y="10907"/>
                    <a:pt x="9304" y="10648"/>
                  </a:cubicBezTo>
                  <a:cubicBezTo>
                    <a:pt x="11179" y="9481"/>
                    <a:pt x="13054" y="8172"/>
                    <a:pt x="14964" y="6757"/>
                  </a:cubicBezTo>
                  <a:cubicBezTo>
                    <a:pt x="10577" y="3785"/>
                    <a:pt x="5094" y="1557"/>
                    <a:pt x="1" y="0"/>
                  </a:cubicBezTo>
                  <a:close/>
                </a:path>
              </a:pathLst>
            </a:custGeom>
            <a:solidFill>
              <a:srgbClr val="FEF4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94" name="Google Shape;394;p31"/>
          <p:cNvSpPr/>
          <p:nvPr/>
        </p:nvSpPr>
        <p:spPr>
          <a:xfrm flipH="1" rot="10800000">
            <a:off x="7516651" y="4130000"/>
            <a:ext cx="1642200" cy="1192850"/>
          </a:xfrm>
          <a:custGeom>
            <a:rect b="b" l="l" r="r" t="t"/>
            <a:pathLst>
              <a:path extrusionOk="0" h="47714" w="65688">
                <a:moveTo>
                  <a:pt x="65300" y="0"/>
                </a:moveTo>
                <a:lnTo>
                  <a:pt x="0" y="36"/>
                </a:lnTo>
                <a:lnTo>
                  <a:pt x="0" y="36"/>
                </a:lnTo>
                <a:cubicBezTo>
                  <a:pt x="531" y="36"/>
                  <a:pt x="1663" y="1486"/>
                  <a:pt x="1981" y="1804"/>
                </a:cubicBezTo>
                <a:cubicBezTo>
                  <a:pt x="2653" y="2476"/>
                  <a:pt x="3290" y="3219"/>
                  <a:pt x="3891" y="3997"/>
                </a:cubicBezTo>
                <a:lnTo>
                  <a:pt x="23524" y="3997"/>
                </a:lnTo>
                <a:cubicBezTo>
                  <a:pt x="25611" y="3997"/>
                  <a:pt x="24160" y="14999"/>
                  <a:pt x="23736" y="16272"/>
                </a:cubicBezTo>
                <a:cubicBezTo>
                  <a:pt x="22356" y="19916"/>
                  <a:pt x="19951" y="23064"/>
                  <a:pt x="16767" y="25292"/>
                </a:cubicBezTo>
                <a:cubicBezTo>
                  <a:pt x="12664" y="28122"/>
                  <a:pt x="7888" y="30033"/>
                  <a:pt x="4139" y="33393"/>
                </a:cubicBezTo>
                <a:cubicBezTo>
                  <a:pt x="4139" y="33570"/>
                  <a:pt x="4103" y="33782"/>
                  <a:pt x="4068" y="33959"/>
                </a:cubicBezTo>
                <a:cubicBezTo>
                  <a:pt x="3431" y="41175"/>
                  <a:pt x="7464" y="47260"/>
                  <a:pt x="14999" y="47684"/>
                </a:cubicBezTo>
                <a:cubicBezTo>
                  <a:pt x="15353" y="47704"/>
                  <a:pt x="15707" y="47714"/>
                  <a:pt x="16062" y="47714"/>
                </a:cubicBezTo>
                <a:cubicBezTo>
                  <a:pt x="19467" y="47714"/>
                  <a:pt x="22903" y="46828"/>
                  <a:pt x="26106" y="45738"/>
                </a:cubicBezTo>
                <a:cubicBezTo>
                  <a:pt x="31341" y="43934"/>
                  <a:pt x="36435" y="41670"/>
                  <a:pt x="41281" y="38982"/>
                </a:cubicBezTo>
                <a:cubicBezTo>
                  <a:pt x="44996" y="36930"/>
                  <a:pt x="48639" y="34454"/>
                  <a:pt x="52601" y="32792"/>
                </a:cubicBezTo>
                <a:cubicBezTo>
                  <a:pt x="55323" y="31693"/>
                  <a:pt x="58722" y="30806"/>
                  <a:pt x="61897" y="30806"/>
                </a:cubicBezTo>
                <a:cubicBezTo>
                  <a:pt x="63013" y="30806"/>
                  <a:pt x="64102" y="30916"/>
                  <a:pt x="65123" y="31164"/>
                </a:cubicBezTo>
                <a:cubicBezTo>
                  <a:pt x="65125" y="31165"/>
                  <a:pt x="65126" y="31165"/>
                  <a:pt x="65127" y="31165"/>
                </a:cubicBezTo>
                <a:cubicBezTo>
                  <a:pt x="65688" y="31165"/>
                  <a:pt x="65300" y="0"/>
                  <a:pt x="65300" y="0"/>
                </a:cubicBezTo>
                <a:close/>
              </a:path>
            </a:pathLst>
          </a:custGeom>
          <a:solidFill>
            <a:srgbClr val="CAD5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 name="Google Shape;395;p31"/>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bullet lists">
  <p:cSld name="CUSTOM_2_2_2_1_1">
    <p:spTree>
      <p:nvGrpSpPr>
        <p:cNvPr id="396" name="Shape 396"/>
        <p:cNvGrpSpPr/>
        <p:nvPr/>
      </p:nvGrpSpPr>
      <p:grpSpPr>
        <a:xfrm>
          <a:off x="0" y="0"/>
          <a:ext cx="0" cy="0"/>
          <a:chOff x="0" y="0"/>
          <a:chExt cx="0" cy="0"/>
        </a:xfrm>
      </p:grpSpPr>
      <p:sp>
        <p:nvSpPr>
          <p:cNvPr id="397" name="Google Shape;397;p32"/>
          <p:cNvSpPr txBox="1"/>
          <p:nvPr>
            <p:ph type="title"/>
          </p:nvPr>
        </p:nvSpPr>
        <p:spPr>
          <a:xfrm>
            <a:off x="716250" y="540618"/>
            <a:ext cx="3738000" cy="11178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2800"/>
              <a:buNone/>
              <a:defRPr>
                <a:latin typeface="Lato"/>
                <a:ea typeface="Lato"/>
                <a:cs typeface="Lato"/>
                <a:sym typeface="Lato"/>
              </a:defRPr>
            </a:lvl2pPr>
            <a:lvl3pPr lvl="2" rtl="0">
              <a:spcBef>
                <a:spcPts val="0"/>
              </a:spcBef>
              <a:spcAft>
                <a:spcPts val="0"/>
              </a:spcAft>
              <a:buSzPts val="2800"/>
              <a:buNone/>
              <a:defRPr>
                <a:latin typeface="Lato"/>
                <a:ea typeface="Lato"/>
                <a:cs typeface="Lato"/>
                <a:sym typeface="Lato"/>
              </a:defRPr>
            </a:lvl3pPr>
            <a:lvl4pPr lvl="3" rtl="0">
              <a:spcBef>
                <a:spcPts val="0"/>
              </a:spcBef>
              <a:spcAft>
                <a:spcPts val="0"/>
              </a:spcAft>
              <a:buSzPts val="2800"/>
              <a:buNone/>
              <a:defRPr>
                <a:latin typeface="Lato"/>
                <a:ea typeface="Lato"/>
                <a:cs typeface="Lato"/>
                <a:sym typeface="Lato"/>
              </a:defRPr>
            </a:lvl4pPr>
            <a:lvl5pPr lvl="4" rtl="0">
              <a:spcBef>
                <a:spcPts val="0"/>
              </a:spcBef>
              <a:spcAft>
                <a:spcPts val="0"/>
              </a:spcAft>
              <a:buSzPts val="2800"/>
              <a:buNone/>
              <a:defRPr>
                <a:latin typeface="Lato"/>
                <a:ea typeface="Lato"/>
                <a:cs typeface="Lato"/>
                <a:sym typeface="Lato"/>
              </a:defRPr>
            </a:lvl5pPr>
            <a:lvl6pPr lvl="5" rtl="0">
              <a:spcBef>
                <a:spcPts val="0"/>
              </a:spcBef>
              <a:spcAft>
                <a:spcPts val="0"/>
              </a:spcAft>
              <a:buSzPts val="2800"/>
              <a:buNone/>
              <a:defRPr>
                <a:latin typeface="Lato"/>
                <a:ea typeface="Lato"/>
                <a:cs typeface="Lato"/>
                <a:sym typeface="Lato"/>
              </a:defRPr>
            </a:lvl6pPr>
            <a:lvl7pPr lvl="6" rtl="0">
              <a:spcBef>
                <a:spcPts val="0"/>
              </a:spcBef>
              <a:spcAft>
                <a:spcPts val="0"/>
              </a:spcAft>
              <a:buSzPts val="2800"/>
              <a:buNone/>
              <a:defRPr>
                <a:latin typeface="Lato"/>
                <a:ea typeface="Lato"/>
                <a:cs typeface="Lato"/>
                <a:sym typeface="Lato"/>
              </a:defRPr>
            </a:lvl7pPr>
            <a:lvl8pPr lvl="7" rtl="0">
              <a:spcBef>
                <a:spcPts val="0"/>
              </a:spcBef>
              <a:spcAft>
                <a:spcPts val="0"/>
              </a:spcAft>
              <a:buSzPts val="2800"/>
              <a:buNone/>
              <a:defRPr>
                <a:latin typeface="Lato"/>
                <a:ea typeface="Lato"/>
                <a:cs typeface="Lato"/>
                <a:sym typeface="Lato"/>
              </a:defRPr>
            </a:lvl8pPr>
            <a:lvl9pPr lvl="8" rtl="0">
              <a:spcBef>
                <a:spcPts val="0"/>
              </a:spcBef>
              <a:spcAft>
                <a:spcPts val="0"/>
              </a:spcAft>
              <a:buSzPts val="2800"/>
              <a:buNone/>
              <a:defRPr>
                <a:latin typeface="Lato"/>
                <a:ea typeface="Lato"/>
                <a:cs typeface="Lato"/>
                <a:sym typeface="Lato"/>
              </a:defRPr>
            </a:lvl9pPr>
          </a:lstStyle>
          <a:p/>
        </p:txBody>
      </p:sp>
      <p:sp>
        <p:nvSpPr>
          <p:cNvPr id="398" name="Google Shape;398;p32"/>
          <p:cNvSpPr txBox="1"/>
          <p:nvPr>
            <p:ph idx="1" type="subTitle"/>
          </p:nvPr>
        </p:nvSpPr>
        <p:spPr>
          <a:xfrm>
            <a:off x="4572000" y="4099626"/>
            <a:ext cx="3855900" cy="692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Char char="●"/>
              <a:defRPr sz="1400"/>
            </a:lvl1pPr>
            <a:lvl2pPr lvl="1" rtl="0">
              <a:spcBef>
                <a:spcPts val="1600"/>
              </a:spcBef>
              <a:spcAft>
                <a:spcPts val="0"/>
              </a:spcAft>
              <a:buSzPts val="1400"/>
              <a:buChar char="○"/>
              <a:defRPr/>
            </a:lvl2pPr>
            <a:lvl3pPr lvl="2" rtl="0">
              <a:spcBef>
                <a:spcPts val="1600"/>
              </a:spcBef>
              <a:spcAft>
                <a:spcPts val="0"/>
              </a:spcAft>
              <a:buSzPts val="1400"/>
              <a:buChar char="■"/>
              <a:defRPr/>
            </a:lvl3pPr>
            <a:lvl4pPr lvl="3" rtl="0">
              <a:spcBef>
                <a:spcPts val="1600"/>
              </a:spcBef>
              <a:spcAft>
                <a:spcPts val="0"/>
              </a:spcAft>
              <a:buSzPts val="1400"/>
              <a:buChar char="●"/>
              <a:defRPr/>
            </a:lvl4pPr>
            <a:lvl5pPr lvl="4" rtl="0">
              <a:spcBef>
                <a:spcPts val="1600"/>
              </a:spcBef>
              <a:spcAft>
                <a:spcPts val="0"/>
              </a:spcAft>
              <a:buSzPts val="1400"/>
              <a:buChar char="○"/>
              <a:defRPr/>
            </a:lvl5pPr>
            <a:lvl6pPr lvl="5" rtl="0">
              <a:spcBef>
                <a:spcPts val="1600"/>
              </a:spcBef>
              <a:spcAft>
                <a:spcPts val="0"/>
              </a:spcAft>
              <a:buSzPts val="1400"/>
              <a:buChar char="■"/>
              <a:defRPr/>
            </a:lvl6pPr>
            <a:lvl7pPr lvl="6" rtl="0">
              <a:spcBef>
                <a:spcPts val="1600"/>
              </a:spcBef>
              <a:spcAft>
                <a:spcPts val="0"/>
              </a:spcAft>
              <a:buSzPts val="1400"/>
              <a:buChar char="●"/>
              <a:defRPr/>
            </a:lvl7pPr>
            <a:lvl8pPr lvl="7" rtl="0">
              <a:spcBef>
                <a:spcPts val="1600"/>
              </a:spcBef>
              <a:spcAft>
                <a:spcPts val="0"/>
              </a:spcAft>
              <a:buSzPts val="1400"/>
              <a:buChar char="○"/>
              <a:defRPr/>
            </a:lvl8pPr>
            <a:lvl9pPr lvl="8" rtl="0">
              <a:spcBef>
                <a:spcPts val="1600"/>
              </a:spcBef>
              <a:spcAft>
                <a:spcPts val="1600"/>
              </a:spcAft>
              <a:buSzPts val="1400"/>
              <a:buChar char="■"/>
              <a:defRPr/>
            </a:lvl9pPr>
          </a:lstStyle>
          <a:p/>
        </p:txBody>
      </p:sp>
      <p:sp>
        <p:nvSpPr>
          <p:cNvPr id="399" name="Google Shape;399;p32"/>
          <p:cNvSpPr txBox="1"/>
          <p:nvPr>
            <p:ph idx="2" type="subTitle"/>
          </p:nvPr>
        </p:nvSpPr>
        <p:spPr>
          <a:xfrm>
            <a:off x="4572000" y="3566151"/>
            <a:ext cx="3858900" cy="399600"/>
          </a:xfrm>
          <a:prstGeom prst="rect">
            <a:avLst/>
          </a:prstGeom>
        </p:spPr>
        <p:txBody>
          <a:bodyPr anchorCtr="0" anchor="t" bIns="91425" lIns="91425" spcFirstLastPara="1" rIns="91425" wrap="square" tIns="91425">
            <a:noAutofit/>
          </a:bodyPr>
          <a:lstStyle>
            <a:lvl1pPr lvl="0">
              <a:spcBef>
                <a:spcPts val="0"/>
              </a:spcBef>
              <a:spcAft>
                <a:spcPts val="0"/>
              </a:spcAft>
              <a:buSzPts val="1800"/>
              <a:buFont typeface="Playfair Display"/>
              <a:buNone/>
              <a:defRPr>
                <a:latin typeface="Palanquin SemiBold"/>
                <a:ea typeface="Palanquin SemiBold"/>
                <a:cs typeface="Palanquin SemiBold"/>
                <a:sym typeface="Palanquin SemiBold"/>
              </a:defRPr>
            </a:lvl1pPr>
            <a:lvl2pPr lvl="1">
              <a:spcBef>
                <a:spcPts val="1600"/>
              </a:spcBef>
              <a:spcAft>
                <a:spcPts val="0"/>
              </a:spcAft>
              <a:buSzPts val="1400"/>
              <a:buNone/>
              <a:defRPr/>
            </a:lvl2pPr>
            <a:lvl3pPr lvl="2">
              <a:spcBef>
                <a:spcPts val="1600"/>
              </a:spcBef>
              <a:spcAft>
                <a:spcPts val="0"/>
              </a:spcAft>
              <a:buSzPts val="1400"/>
              <a:buNone/>
              <a:defRPr/>
            </a:lvl3pPr>
            <a:lvl4pPr lvl="3">
              <a:spcBef>
                <a:spcPts val="1600"/>
              </a:spcBef>
              <a:spcAft>
                <a:spcPts val="0"/>
              </a:spcAft>
              <a:buSzPts val="1400"/>
              <a:buNone/>
              <a:defRPr/>
            </a:lvl4pPr>
            <a:lvl5pPr lvl="4">
              <a:spcBef>
                <a:spcPts val="1600"/>
              </a:spcBef>
              <a:spcAft>
                <a:spcPts val="0"/>
              </a:spcAft>
              <a:buSzPts val="1400"/>
              <a:buNone/>
              <a:defRPr/>
            </a:lvl5pPr>
            <a:lvl6pPr lvl="5">
              <a:spcBef>
                <a:spcPts val="1600"/>
              </a:spcBef>
              <a:spcAft>
                <a:spcPts val="0"/>
              </a:spcAft>
              <a:buSzPts val="1400"/>
              <a:buNone/>
              <a:defRPr/>
            </a:lvl6pPr>
            <a:lvl7pPr lvl="6">
              <a:spcBef>
                <a:spcPts val="1600"/>
              </a:spcBef>
              <a:spcAft>
                <a:spcPts val="0"/>
              </a:spcAft>
              <a:buSzPts val="1400"/>
              <a:buNone/>
              <a:defRPr/>
            </a:lvl7pPr>
            <a:lvl8pPr lvl="7">
              <a:spcBef>
                <a:spcPts val="1600"/>
              </a:spcBef>
              <a:spcAft>
                <a:spcPts val="0"/>
              </a:spcAft>
              <a:buSzPts val="1400"/>
              <a:buNone/>
              <a:defRPr/>
            </a:lvl8pPr>
            <a:lvl9pPr lvl="8">
              <a:spcBef>
                <a:spcPts val="1600"/>
              </a:spcBef>
              <a:spcAft>
                <a:spcPts val="1600"/>
              </a:spcAft>
              <a:buSzPts val="1400"/>
              <a:buNone/>
              <a:defRPr/>
            </a:lvl9pPr>
          </a:lstStyle>
          <a:p/>
        </p:txBody>
      </p:sp>
      <p:sp>
        <p:nvSpPr>
          <p:cNvPr id="400" name="Google Shape;400;p32"/>
          <p:cNvSpPr txBox="1"/>
          <p:nvPr>
            <p:ph idx="3" type="subTitle"/>
          </p:nvPr>
        </p:nvSpPr>
        <p:spPr>
          <a:xfrm>
            <a:off x="716175" y="1653725"/>
            <a:ext cx="3855900" cy="2890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Char char="●"/>
              <a:defRPr sz="1400"/>
            </a:lvl1pPr>
            <a:lvl2pPr lvl="1" rtl="0">
              <a:spcBef>
                <a:spcPts val="1600"/>
              </a:spcBef>
              <a:spcAft>
                <a:spcPts val="0"/>
              </a:spcAft>
              <a:buSzPts val="1400"/>
              <a:buChar char="○"/>
              <a:defRPr/>
            </a:lvl2pPr>
            <a:lvl3pPr lvl="2" rtl="0">
              <a:spcBef>
                <a:spcPts val="1600"/>
              </a:spcBef>
              <a:spcAft>
                <a:spcPts val="0"/>
              </a:spcAft>
              <a:buSzPts val="1400"/>
              <a:buChar char="■"/>
              <a:defRPr/>
            </a:lvl3pPr>
            <a:lvl4pPr lvl="3" rtl="0">
              <a:spcBef>
                <a:spcPts val="1600"/>
              </a:spcBef>
              <a:spcAft>
                <a:spcPts val="0"/>
              </a:spcAft>
              <a:buSzPts val="1400"/>
              <a:buChar char="●"/>
              <a:defRPr/>
            </a:lvl4pPr>
            <a:lvl5pPr lvl="4" rtl="0">
              <a:spcBef>
                <a:spcPts val="1600"/>
              </a:spcBef>
              <a:spcAft>
                <a:spcPts val="0"/>
              </a:spcAft>
              <a:buSzPts val="1400"/>
              <a:buChar char="○"/>
              <a:defRPr/>
            </a:lvl5pPr>
            <a:lvl6pPr lvl="5" rtl="0">
              <a:spcBef>
                <a:spcPts val="1600"/>
              </a:spcBef>
              <a:spcAft>
                <a:spcPts val="0"/>
              </a:spcAft>
              <a:buSzPts val="1400"/>
              <a:buChar char="■"/>
              <a:defRPr/>
            </a:lvl6pPr>
            <a:lvl7pPr lvl="6" rtl="0">
              <a:spcBef>
                <a:spcPts val="1600"/>
              </a:spcBef>
              <a:spcAft>
                <a:spcPts val="0"/>
              </a:spcAft>
              <a:buSzPts val="1400"/>
              <a:buChar char="●"/>
              <a:defRPr/>
            </a:lvl7pPr>
            <a:lvl8pPr lvl="7" rtl="0">
              <a:spcBef>
                <a:spcPts val="1600"/>
              </a:spcBef>
              <a:spcAft>
                <a:spcPts val="0"/>
              </a:spcAft>
              <a:buSzPts val="1400"/>
              <a:buChar char="○"/>
              <a:defRPr/>
            </a:lvl8pPr>
            <a:lvl9pPr lvl="8" rtl="0">
              <a:spcBef>
                <a:spcPts val="1600"/>
              </a:spcBef>
              <a:spcAft>
                <a:spcPts val="1600"/>
              </a:spcAft>
              <a:buSzPts val="1400"/>
              <a:buChar char="■"/>
              <a:defRPr/>
            </a:lvl9pPr>
          </a:lstStyle>
          <a:p/>
        </p:txBody>
      </p:sp>
      <p:sp>
        <p:nvSpPr>
          <p:cNvPr id="401" name="Google Shape;401;p32"/>
          <p:cNvSpPr txBox="1"/>
          <p:nvPr>
            <p:ph idx="4" type="subTitle"/>
          </p:nvPr>
        </p:nvSpPr>
        <p:spPr>
          <a:xfrm>
            <a:off x="714750" y="1120250"/>
            <a:ext cx="3858900" cy="3996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Font typeface="Playfair Display"/>
              <a:buNone/>
              <a:defRPr>
                <a:latin typeface="Palanquin SemiBold"/>
                <a:ea typeface="Palanquin SemiBold"/>
                <a:cs typeface="Palanquin SemiBold"/>
                <a:sym typeface="Palanquin SemiBold"/>
              </a:defRPr>
            </a:lvl1pPr>
            <a:lvl2pPr lvl="1" rtl="0">
              <a:spcBef>
                <a:spcPts val="160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p:txBody>
      </p:sp>
      <p:sp>
        <p:nvSpPr>
          <p:cNvPr id="402" name="Google Shape;402;p32"/>
          <p:cNvSpPr txBox="1"/>
          <p:nvPr>
            <p:ph idx="5" type="subTitle"/>
          </p:nvPr>
        </p:nvSpPr>
        <p:spPr>
          <a:xfrm>
            <a:off x="4573650" y="1650900"/>
            <a:ext cx="3855900" cy="1841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Char char="●"/>
              <a:defRPr sz="1400"/>
            </a:lvl1pPr>
            <a:lvl2pPr lvl="1" rtl="0">
              <a:spcBef>
                <a:spcPts val="1600"/>
              </a:spcBef>
              <a:spcAft>
                <a:spcPts val="0"/>
              </a:spcAft>
              <a:buSzPts val="1400"/>
              <a:buChar char="○"/>
              <a:defRPr/>
            </a:lvl2pPr>
            <a:lvl3pPr lvl="2" rtl="0">
              <a:spcBef>
                <a:spcPts val="1600"/>
              </a:spcBef>
              <a:spcAft>
                <a:spcPts val="0"/>
              </a:spcAft>
              <a:buSzPts val="1400"/>
              <a:buChar char="■"/>
              <a:defRPr/>
            </a:lvl3pPr>
            <a:lvl4pPr lvl="3" rtl="0">
              <a:spcBef>
                <a:spcPts val="1600"/>
              </a:spcBef>
              <a:spcAft>
                <a:spcPts val="0"/>
              </a:spcAft>
              <a:buSzPts val="1400"/>
              <a:buChar char="●"/>
              <a:defRPr/>
            </a:lvl4pPr>
            <a:lvl5pPr lvl="4" rtl="0">
              <a:spcBef>
                <a:spcPts val="1600"/>
              </a:spcBef>
              <a:spcAft>
                <a:spcPts val="0"/>
              </a:spcAft>
              <a:buSzPts val="1400"/>
              <a:buChar char="○"/>
              <a:defRPr/>
            </a:lvl5pPr>
            <a:lvl6pPr lvl="5" rtl="0">
              <a:spcBef>
                <a:spcPts val="1600"/>
              </a:spcBef>
              <a:spcAft>
                <a:spcPts val="0"/>
              </a:spcAft>
              <a:buSzPts val="1400"/>
              <a:buChar char="■"/>
              <a:defRPr/>
            </a:lvl6pPr>
            <a:lvl7pPr lvl="6" rtl="0">
              <a:spcBef>
                <a:spcPts val="1600"/>
              </a:spcBef>
              <a:spcAft>
                <a:spcPts val="0"/>
              </a:spcAft>
              <a:buSzPts val="1400"/>
              <a:buChar char="●"/>
              <a:defRPr/>
            </a:lvl7pPr>
            <a:lvl8pPr lvl="7" rtl="0">
              <a:spcBef>
                <a:spcPts val="1600"/>
              </a:spcBef>
              <a:spcAft>
                <a:spcPts val="0"/>
              </a:spcAft>
              <a:buSzPts val="1400"/>
              <a:buChar char="○"/>
              <a:defRPr/>
            </a:lvl8pPr>
            <a:lvl9pPr lvl="8" rtl="0">
              <a:spcBef>
                <a:spcPts val="1600"/>
              </a:spcBef>
              <a:spcAft>
                <a:spcPts val="1600"/>
              </a:spcAft>
              <a:buSzPts val="1400"/>
              <a:buChar char="■"/>
              <a:defRPr/>
            </a:lvl9pPr>
          </a:lstStyle>
          <a:p/>
        </p:txBody>
      </p:sp>
      <p:grpSp>
        <p:nvGrpSpPr>
          <p:cNvPr id="403" name="Google Shape;403;p32"/>
          <p:cNvGrpSpPr/>
          <p:nvPr/>
        </p:nvGrpSpPr>
        <p:grpSpPr>
          <a:xfrm flipH="1" rot="10800000">
            <a:off x="7395775" y="-88825"/>
            <a:ext cx="1834175" cy="1631050"/>
            <a:chOff x="3033525" y="2679425"/>
            <a:chExt cx="1834175" cy="1631050"/>
          </a:xfrm>
        </p:grpSpPr>
        <p:sp>
          <p:nvSpPr>
            <p:cNvPr id="404" name="Google Shape;404;p32"/>
            <p:cNvSpPr/>
            <p:nvPr/>
          </p:nvSpPr>
          <p:spPr>
            <a:xfrm>
              <a:off x="4141625" y="2679425"/>
              <a:ext cx="720750" cy="504975"/>
            </a:xfrm>
            <a:custGeom>
              <a:rect b="b" l="l" r="r" t="t"/>
              <a:pathLst>
                <a:path extrusionOk="0" h="20199" w="28830">
                  <a:moveTo>
                    <a:pt x="16294" y="0"/>
                  </a:moveTo>
                  <a:cubicBezTo>
                    <a:pt x="11568" y="0"/>
                    <a:pt x="7077" y="1785"/>
                    <a:pt x="3750" y="5354"/>
                  </a:cubicBezTo>
                  <a:cubicBezTo>
                    <a:pt x="2229" y="6981"/>
                    <a:pt x="991" y="8785"/>
                    <a:pt x="0" y="10766"/>
                  </a:cubicBezTo>
                  <a:cubicBezTo>
                    <a:pt x="7932" y="16593"/>
                    <a:pt x="18027" y="20199"/>
                    <a:pt x="26488" y="20199"/>
                  </a:cubicBezTo>
                  <a:cubicBezTo>
                    <a:pt x="27272" y="20199"/>
                    <a:pt x="28042" y="20168"/>
                    <a:pt x="28795" y="20105"/>
                  </a:cubicBezTo>
                  <a:cubicBezTo>
                    <a:pt x="28795" y="20105"/>
                    <a:pt x="28795" y="13454"/>
                    <a:pt x="28830" y="4186"/>
                  </a:cubicBezTo>
                  <a:cubicBezTo>
                    <a:pt x="27627" y="1180"/>
                    <a:pt x="21118" y="437"/>
                    <a:pt x="18713" y="154"/>
                  </a:cubicBezTo>
                  <a:cubicBezTo>
                    <a:pt x="17903" y="51"/>
                    <a:pt x="17095" y="0"/>
                    <a:pt x="162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 name="Google Shape;405;p32"/>
            <p:cNvSpPr/>
            <p:nvPr/>
          </p:nvSpPr>
          <p:spPr>
            <a:xfrm>
              <a:off x="3400525" y="2784075"/>
              <a:ext cx="1467175" cy="1526400"/>
            </a:xfrm>
            <a:custGeom>
              <a:rect b="b" l="l" r="r" t="t"/>
              <a:pathLst>
                <a:path extrusionOk="0" h="61056" w="58687">
                  <a:moveTo>
                    <a:pt x="58474" y="0"/>
                  </a:moveTo>
                  <a:cubicBezTo>
                    <a:pt x="58474" y="9268"/>
                    <a:pt x="58439" y="15919"/>
                    <a:pt x="58439" y="15919"/>
                  </a:cubicBezTo>
                  <a:cubicBezTo>
                    <a:pt x="57686" y="15982"/>
                    <a:pt x="56916" y="16013"/>
                    <a:pt x="56133" y="16013"/>
                  </a:cubicBezTo>
                  <a:cubicBezTo>
                    <a:pt x="47676" y="16013"/>
                    <a:pt x="37608" y="12407"/>
                    <a:pt x="29644" y="6580"/>
                  </a:cubicBezTo>
                  <a:cubicBezTo>
                    <a:pt x="27133" y="11426"/>
                    <a:pt x="25895" y="17086"/>
                    <a:pt x="25152" y="22321"/>
                  </a:cubicBezTo>
                  <a:cubicBezTo>
                    <a:pt x="23701" y="32721"/>
                    <a:pt x="21437" y="45562"/>
                    <a:pt x="9906" y="49311"/>
                  </a:cubicBezTo>
                  <a:cubicBezTo>
                    <a:pt x="7806" y="50011"/>
                    <a:pt x="5614" y="50250"/>
                    <a:pt x="3411" y="50250"/>
                  </a:cubicBezTo>
                  <a:cubicBezTo>
                    <a:pt x="2274" y="50250"/>
                    <a:pt x="1133" y="50186"/>
                    <a:pt x="1" y="50090"/>
                  </a:cubicBezTo>
                  <a:lnTo>
                    <a:pt x="1" y="50090"/>
                  </a:lnTo>
                  <a:cubicBezTo>
                    <a:pt x="2583" y="53450"/>
                    <a:pt x="4635" y="57129"/>
                    <a:pt x="6156" y="61056"/>
                  </a:cubicBezTo>
                  <a:lnTo>
                    <a:pt x="58686" y="61056"/>
                  </a:lnTo>
                  <a:lnTo>
                    <a:pt x="58686" y="991"/>
                  </a:lnTo>
                  <a:cubicBezTo>
                    <a:pt x="58686" y="673"/>
                    <a:pt x="58615" y="319"/>
                    <a:pt x="5847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 name="Google Shape;406;p32"/>
            <p:cNvSpPr/>
            <p:nvPr/>
          </p:nvSpPr>
          <p:spPr>
            <a:xfrm>
              <a:off x="3033525" y="4024550"/>
              <a:ext cx="520900" cy="285925"/>
            </a:xfrm>
            <a:custGeom>
              <a:rect b="b" l="l" r="r" t="t"/>
              <a:pathLst>
                <a:path extrusionOk="0" h="11437" w="20836">
                  <a:moveTo>
                    <a:pt x="9485" y="1"/>
                  </a:moveTo>
                  <a:cubicBezTo>
                    <a:pt x="7802" y="1"/>
                    <a:pt x="6190" y="322"/>
                    <a:pt x="4599" y="1461"/>
                  </a:cubicBezTo>
                  <a:cubicBezTo>
                    <a:pt x="3078" y="2664"/>
                    <a:pt x="1911" y="4256"/>
                    <a:pt x="1274" y="6060"/>
                  </a:cubicBezTo>
                  <a:cubicBezTo>
                    <a:pt x="1097" y="6555"/>
                    <a:pt x="1" y="11437"/>
                    <a:pt x="461" y="11437"/>
                  </a:cubicBezTo>
                  <a:lnTo>
                    <a:pt x="20836" y="11437"/>
                  </a:lnTo>
                  <a:cubicBezTo>
                    <a:pt x="19315" y="7510"/>
                    <a:pt x="17263" y="3831"/>
                    <a:pt x="14716" y="471"/>
                  </a:cubicBezTo>
                  <a:cubicBezTo>
                    <a:pt x="14363" y="435"/>
                    <a:pt x="14009" y="400"/>
                    <a:pt x="13690" y="365"/>
                  </a:cubicBezTo>
                  <a:cubicBezTo>
                    <a:pt x="12227" y="207"/>
                    <a:pt x="10833" y="1"/>
                    <a:pt x="948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7" name="Google Shape;407;p32"/>
          <p:cNvGrpSpPr/>
          <p:nvPr/>
        </p:nvGrpSpPr>
        <p:grpSpPr>
          <a:xfrm rot="5667719">
            <a:off x="7296762" y="531407"/>
            <a:ext cx="753523" cy="635695"/>
            <a:chOff x="3639300" y="1616750"/>
            <a:chExt cx="753500" cy="635675"/>
          </a:xfrm>
        </p:grpSpPr>
        <p:sp>
          <p:nvSpPr>
            <p:cNvPr id="408" name="Google Shape;408;p32"/>
            <p:cNvSpPr/>
            <p:nvPr/>
          </p:nvSpPr>
          <p:spPr>
            <a:xfrm>
              <a:off x="3639300" y="1616750"/>
              <a:ext cx="688050" cy="537700"/>
            </a:xfrm>
            <a:custGeom>
              <a:rect b="b" l="l" r="r" t="t"/>
              <a:pathLst>
                <a:path extrusionOk="0" h="21508" w="27522">
                  <a:moveTo>
                    <a:pt x="13885" y="0"/>
                  </a:moveTo>
                  <a:cubicBezTo>
                    <a:pt x="11736" y="0"/>
                    <a:pt x="9587" y="354"/>
                    <a:pt x="7535" y="1061"/>
                  </a:cubicBezTo>
                  <a:cubicBezTo>
                    <a:pt x="5519" y="1663"/>
                    <a:pt x="3715" y="2795"/>
                    <a:pt x="2265" y="4280"/>
                  </a:cubicBezTo>
                  <a:cubicBezTo>
                    <a:pt x="850" y="5801"/>
                    <a:pt x="1" y="7924"/>
                    <a:pt x="284" y="9940"/>
                  </a:cubicBezTo>
                  <a:cubicBezTo>
                    <a:pt x="567" y="11956"/>
                    <a:pt x="1840" y="13619"/>
                    <a:pt x="3114" y="15175"/>
                  </a:cubicBezTo>
                  <a:lnTo>
                    <a:pt x="8101" y="21507"/>
                  </a:lnTo>
                  <a:cubicBezTo>
                    <a:pt x="9057" y="18784"/>
                    <a:pt x="10507" y="16307"/>
                    <a:pt x="12382" y="14150"/>
                  </a:cubicBezTo>
                  <a:cubicBezTo>
                    <a:pt x="16450" y="9657"/>
                    <a:pt x="21968" y="7889"/>
                    <a:pt x="27522" y="6155"/>
                  </a:cubicBezTo>
                  <a:cubicBezTo>
                    <a:pt x="25647" y="3750"/>
                    <a:pt x="23100" y="1981"/>
                    <a:pt x="20235" y="1061"/>
                  </a:cubicBezTo>
                  <a:cubicBezTo>
                    <a:pt x="18183" y="354"/>
                    <a:pt x="16034" y="0"/>
                    <a:pt x="138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 name="Google Shape;409;p32"/>
            <p:cNvSpPr/>
            <p:nvPr/>
          </p:nvSpPr>
          <p:spPr>
            <a:xfrm>
              <a:off x="3841825" y="1770625"/>
              <a:ext cx="550975" cy="481800"/>
            </a:xfrm>
            <a:custGeom>
              <a:rect b="b" l="l" r="r" t="t"/>
              <a:pathLst>
                <a:path extrusionOk="0" h="19272" w="22039">
                  <a:moveTo>
                    <a:pt x="19421" y="0"/>
                  </a:moveTo>
                  <a:cubicBezTo>
                    <a:pt x="13867" y="1734"/>
                    <a:pt x="8384" y="3502"/>
                    <a:pt x="4281" y="7995"/>
                  </a:cubicBezTo>
                  <a:cubicBezTo>
                    <a:pt x="2406" y="10152"/>
                    <a:pt x="920" y="12629"/>
                    <a:pt x="0" y="15352"/>
                  </a:cubicBezTo>
                  <a:cubicBezTo>
                    <a:pt x="814" y="16378"/>
                    <a:pt x="1663" y="17439"/>
                    <a:pt x="2795" y="18112"/>
                  </a:cubicBezTo>
                  <a:cubicBezTo>
                    <a:pt x="4221" y="18931"/>
                    <a:pt x="6011" y="19272"/>
                    <a:pt x="7835" y="19272"/>
                  </a:cubicBezTo>
                  <a:cubicBezTo>
                    <a:pt x="9948" y="19272"/>
                    <a:pt x="12106" y="18814"/>
                    <a:pt x="13796" y="18112"/>
                  </a:cubicBezTo>
                  <a:cubicBezTo>
                    <a:pt x="17157" y="16661"/>
                    <a:pt x="19987" y="13902"/>
                    <a:pt x="21119" y="10400"/>
                  </a:cubicBezTo>
                  <a:cubicBezTo>
                    <a:pt x="22038" y="7676"/>
                    <a:pt x="21862" y="4740"/>
                    <a:pt x="20694" y="2123"/>
                  </a:cubicBezTo>
                  <a:cubicBezTo>
                    <a:pt x="20340" y="1380"/>
                    <a:pt x="19916" y="637"/>
                    <a:pt x="1942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10" name="Google Shape;410;p32"/>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ullet list 1">
  <p:cSld name="CUSTOM_2_2_2_1_1_1">
    <p:spTree>
      <p:nvGrpSpPr>
        <p:cNvPr id="411" name="Shape 411"/>
        <p:cNvGrpSpPr/>
        <p:nvPr/>
      </p:nvGrpSpPr>
      <p:grpSpPr>
        <a:xfrm>
          <a:off x="0" y="0"/>
          <a:ext cx="0" cy="0"/>
          <a:chOff x="0" y="0"/>
          <a:chExt cx="0" cy="0"/>
        </a:xfrm>
      </p:grpSpPr>
      <p:sp>
        <p:nvSpPr>
          <p:cNvPr id="412" name="Google Shape;412;p33"/>
          <p:cNvSpPr txBox="1"/>
          <p:nvPr>
            <p:ph type="title"/>
          </p:nvPr>
        </p:nvSpPr>
        <p:spPr>
          <a:xfrm>
            <a:off x="716250" y="540618"/>
            <a:ext cx="5361300" cy="6654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2800"/>
              <a:buNone/>
              <a:defRPr>
                <a:latin typeface="Lato"/>
                <a:ea typeface="Lato"/>
                <a:cs typeface="Lato"/>
                <a:sym typeface="Lato"/>
              </a:defRPr>
            </a:lvl2pPr>
            <a:lvl3pPr lvl="2" rtl="0">
              <a:spcBef>
                <a:spcPts val="0"/>
              </a:spcBef>
              <a:spcAft>
                <a:spcPts val="0"/>
              </a:spcAft>
              <a:buSzPts val="2800"/>
              <a:buNone/>
              <a:defRPr>
                <a:latin typeface="Lato"/>
                <a:ea typeface="Lato"/>
                <a:cs typeface="Lato"/>
                <a:sym typeface="Lato"/>
              </a:defRPr>
            </a:lvl3pPr>
            <a:lvl4pPr lvl="3" rtl="0">
              <a:spcBef>
                <a:spcPts val="0"/>
              </a:spcBef>
              <a:spcAft>
                <a:spcPts val="0"/>
              </a:spcAft>
              <a:buSzPts val="2800"/>
              <a:buNone/>
              <a:defRPr>
                <a:latin typeface="Lato"/>
                <a:ea typeface="Lato"/>
                <a:cs typeface="Lato"/>
                <a:sym typeface="Lato"/>
              </a:defRPr>
            </a:lvl4pPr>
            <a:lvl5pPr lvl="4" rtl="0">
              <a:spcBef>
                <a:spcPts val="0"/>
              </a:spcBef>
              <a:spcAft>
                <a:spcPts val="0"/>
              </a:spcAft>
              <a:buSzPts val="2800"/>
              <a:buNone/>
              <a:defRPr>
                <a:latin typeface="Lato"/>
                <a:ea typeface="Lato"/>
                <a:cs typeface="Lato"/>
                <a:sym typeface="Lato"/>
              </a:defRPr>
            </a:lvl5pPr>
            <a:lvl6pPr lvl="5" rtl="0">
              <a:spcBef>
                <a:spcPts val="0"/>
              </a:spcBef>
              <a:spcAft>
                <a:spcPts val="0"/>
              </a:spcAft>
              <a:buSzPts val="2800"/>
              <a:buNone/>
              <a:defRPr>
                <a:latin typeface="Lato"/>
                <a:ea typeface="Lato"/>
                <a:cs typeface="Lato"/>
                <a:sym typeface="Lato"/>
              </a:defRPr>
            </a:lvl6pPr>
            <a:lvl7pPr lvl="6" rtl="0">
              <a:spcBef>
                <a:spcPts val="0"/>
              </a:spcBef>
              <a:spcAft>
                <a:spcPts val="0"/>
              </a:spcAft>
              <a:buSzPts val="2800"/>
              <a:buNone/>
              <a:defRPr>
                <a:latin typeface="Lato"/>
                <a:ea typeface="Lato"/>
                <a:cs typeface="Lato"/>
                <a:sym typeface="Lato"/>
              </a:defRPr>
            </a:lvl7pPr>
            <a:lvl8pPr lvl="7" rtl="0">
              <a:spcBef>
                <a:spcPts val="0"/>
              </a:spcBef>
              <a:spcAft>
                <a:spcPts val="0"/>
              </a:spcAft>
              <a:buSzPts val="2800"/>
              <a:buNone/>
              <a:defRPr>
                <a:latin typeface="Lato"/>
                <a:ea typeface="Lato"/>
                <a:cs typeface="Lato"/>
                <a:sym typeface="Lato"/>
              </a:defRPr>
            </a:lvl8pPr>
            <a:lvl9pPr lvl="8" rtl="0">
              <a:spcBef>
                <a:spcPts val="0"/>
              </a:spcBef>
              <a:spcAft>
                <a:spcPts val="0"/>
              </a:spcAft>
              <a:buSzPts val="2800"/>
              <a:buNone/>
              <a:defRPr>
                <a:latin typeface="Lato"/>
                <a:ea typeface="Lato"/>
                <a:cs typeface="Lato"/>
                <a:sym typeface="Lato"/>
              </a:defRPr>
            </a:lvl9pPr>
          </a:lstStyle>
          <a:p/>
        </p:txBody>
      </p:sp>
      <p:sp>
        <p:nvSpPr>
          <p:cNvPr id="413" name="Google Shape;413;p33"/>
          <p:cNvSpPr txBox="1"/>
          <p:nvPr>
            <p:ph idx="1" type="subTitle"/>
          </p:nvPr>
        </p:nvSpPr>
        <p:spPr>
          <a:xfrm>
            <a:off x="716175" y="1653725"/>
            <a:ext cx="5280900" cy="2946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Char char="●"/>
              <a:defRPr sz="1400"/>
            </a:lvl1pPr>
            <a:lvl2pPr lvl="1" rtl="0">
              <a:spcBef>
                <a:spcPts val="1600"/>
              </a:spcBef>
              <a:spcAft>
                <a:spcPts val="0"/>
              </a:spcAft>
              <a:buSzPts val="1400"/>
              <a:buChar char="○"/>
              <a:defRPr/>
            </a:lvl2pPr>
            <a:lvl3pPr lvl="2" rtl="0">
              <a:spcBef>
                <a:spcPts val="1600"/>
              </a:spcBef>
              <a:spcAft>
                <a:spcPts val="0"/>
              </a:spcAft>
              <a:buSzPts val="1400"/>
              <a:buChar char="■"/>
              <a:defRPr/>
            </a:lvl3pPr>
            <a:lvl4pPr lvl="3" rtl="0">
              <a:spcBef>
                <a:spcPts val="1600"/>
              </a:spcBef>
              <a:spcAft>
                <a:spcPts val="0"/>
              </a:spcAft>
              <a:buSzPts val="1400"/>
              <a:buChar char="●"/>
              <a:defRPr/>
            </a:lvl4pPr>
            <a:lvl5pPr lvl="4" rtl="0">
              <a:spcBef>
                <a:spcPts val="1600"/>
              </a:spcBef>
              <a:spcAft>
                <a:spcPts val="0"/>
              </a:spcAft>
              <a:buSzPts val="1400"/>
              <a:buChar char="○"/>
              <a:defRPr/>
            </a:lvl5pPr>
            <a:lvl6pPr lvl="5" rtl="0">
              <a:spcBef>
                <a:spcPts val="1600"/>
              </a:spcBef>
              <a:spcAft>
                <a:spcPts val="0"/>
              </a:spcAft>
              <a:buSzPts val="1400"/>
              <a:buChar char="■"/>
              <a:defRPr/>
            </a:lvl6pPr>
            <a:lvl7pPr lvl="6" rtl="0">
              <a:spcBef>
                <a:spcPts val="1600"/>
              </a:spcBef>
              <a:spcAft>
                <a:spcPts val="0"/>
              </a:spcAft>
              <a:buSzPts val="1400"/>
              <a:buChar char="●"/>
              <a:defRPr/>
            </a:lvl7pPr>
            <a:lvl8pPr lvl="7" rtl="0">
              <a:spcBef>
                <a:spcPts val="1600"/>
              </a:spcBef>
              <a:spcAft>
                <a:spcPts val="0"/>
              </a:spcAft>
              <a:buSzPts val="1400"/>
              <a:buChar char="○"/>
              <a:defRPr/>
            </a:lvl8pPr>
            <a:lvl9pPr lvl="8" rtl="0">
              <a:spcBef>
                <a:spcPts val="1600"/>
              </a:spcBef>
              <a:spcAft>
                <a:spcPts val="1600"/>
              </a:spcAft>
              <a:buSzPts val="1400"/>
              <a:buChar char="■"/>
              <a:defRPr/>
            </a:lvl9pPr>
          </a:lstStyle>
          <a:p/>
        </p:txBody>
      </p:sp>
      <p:sp>
        <p:nvSpPr>
          <p:cNvPr id="414" name="Google Shape;414;p33"/>
          <p:cNvSpPr txBox="1"/>
          <p:nvPr>
            <p:ph idx="2" type="subTitle"/>
          </p:nvPr>
        </p:nvSpPr>
        <p:spPr>
          <a:xfrm>
            <a:off x="714750" y="1120250"/>
            <a:ext cx="3858900" cy="3996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Font typeface="Playfair Display"/>
              <a:buNone/>
              <a:defRPr>
                <a:latin typeface="Palanquin SemiBold"/>
                <a:ea typeface="Palanquin SemiBold"/>
                <a:cs typeface="Palanquin SemiBold"/>
                <a:sym typeface="Palanquin SemiBold"/>
              </a:defRPr>
            </a:lvl1pPr>
            <a:lvl2pPr lvl="1" rtl="0">
              <a:spcBef>
                <a:spcPts val="160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p:txBody>
      </p:sp>
      <p:sp>
        <p:nvSpPr>
          <p:cNvPr id="415" name="Google Shape;415;p33"/>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3">
  <p:cSld name="CUSTOM_2_2_1">
    <p:spTree>
      <p:nvGrpSpPr>
        <p:cNvPr id="416" name="Shape 416"/>
        <p:cNvGrpSpPr/>
        <p:nvPr/>
      </p:nvGrpSpPr>
      <p:grpSpPr>
        <a:xfrm>
          <a:off x="0" y="0"/>
          <a:ext cx="0" cy="0"/>
          <a:chOff x="0" y="0"/>
          <a:chExt cx="0" cy="0"/>
        </a:xfrm>
      </p:grpSpPr>
      <p:sp>
        <p:nvSpPr>
          <p:cNvPr id="417" name="Google Shape;417;p34"/>
          <p:cNvSpPr txBox="1"/>
          <p:nvPr>
            <p:ph type="title"/>
          </p:nvPr>
        </p:nvSpPr>
        <p:spPr>
          <a:xfrm>
            <a:off x="716250" y="540618"/>
            <a:ext cx="3578700" cy="5442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2800"/>
              <a:buNone/>
              <a:defRPr>
                <a:latin typeface="Lato"/>
                <a:ea typeface="Lato"/>
                <a:cs typeface="Lato"/>
                <a:sym typeface="Lato"/>
              </a:defRPr>
            </a:lvl2pPr>
            <a:lvl3pPr lvl="2" rtl="0">
              <a:spcBef>
                <a:spcPts val="0"/>
              </a:spcBef>
              <a:spcAft>
                <a:spcPts val="0"/>
              </a:spcAft>
              <a:buSzPts val="2800"/>
              <a:buNone/>
              <a:defRPr>
                <a:latin typeface="Lato"/>
                <a:ea typeface="Lato"/>
                <a:cs typeface="Lato"/>
                <a:sym typeface="Lato"/>
              </a:defRPr>
            </a:lvl3pPr>
            <a:lvl4pPr lvl="3" rtl="0">
              <a:spcBef>
                <a:spcPts val="0"/>
              </a:spcBef>
              <a:spcAft>
                <a:spcPts val="0"/>
              </a:spcAft>
              <a:buSzPts val="2800"/>
              <a:buNone/>
              <a:defRPr>
                <a:latin typeface="Lato"/>
                <a:ea typeface="Lato"/>
                <a:cs typeface="Lato"/>
                <a:sym typeface="Lato"/>
              </a:defRPr>
            </a:lvl4pPr>
            <a:lvl5pPr lvl="4" rtl="0">
              <a:spcBef>
                <a:spcPts val="0"/>
              </a:spcBef>
              <a:spcAft>
                <a:spcPts val="0"/>
              </a:spcAft>
              <a:buSzPts val="2800"/>
              <a:buNone/>
              <a:defRPr>
                <a:latin typeface="Lato"/>
                <a:ea typeface="Lato"/>
                <a:cs typeface="Lato"/>
                <a:sym typeface="Lato"/>
              </a:defRPr>
            </a:lvl5pPr>
            <a:lvl6pPr lvl="5" rtl="0">
              <a:spcBef>
                <a:spcPts val="0"/>
              </a:spcBef>
              <a:spcAft>
                <a:spcPts val="0"/>
              </a:spcAft>
              <a:buSzPts val="2800"/>
              <a:buNone/>
              <a:defRPr>
                <a:latin typeface="Lato"/>
                <a:ea typeface="Lato"/>
                <a:cs typeface="Lato"/>
                <a:sym typeface="Lato"/>
              </a:defRPr>
            </a:lvl6pPr>
            <a:lvl7pPr lvl="6" rtl="0">
              <a:spcBef>
                <a:spcPts val="0"/>
              </a:spcBef>
              <a:spcAft>
                <a:spcPts val="0"/>
              </a:spcAft>
              <a:buSzPts val="2800"/>
              <a:buNone/>
              <a:defRPr>
                <a:latin typeface="Lato"/>
                <a:ea typeface="Lato"/>
                <a:cs typeface="Lato"/>
                <a:sym typeface="Lato"/>
              </a:defRPr>
            </a:lvl7pPr>
            <a:lvl8pPr lvl="7" rtl="0">
              <a:spcBef>
                <a:spcPts val="0"/>
              </a:spcBef>
              <a:spcAft>
                <a:spcPts val="0"/>
              </a:spcAft>
              <a:buSzPts val="2800"/>
              <a:buNone/>
              <a:defRPr>
                <a:latin typeface="Lato"/>
                <a:ea typeface="Lato"/>
                <a:cs typeface="Lato"/>
                <a:sym typeface="Lato"/>
              </a:defRPr>
            </a:lvl8pPr>
            <a:lvl9pPr lvl="8" rtl="0">
              <a:spcBef>
                <a:spcPts val="0"/>
              </a:spcBef>
              <a:spcAft>
                <a:spcPts val="0"/>
              </a:spcAft>
              <a:buSzPts val="2800"/>
              <a:buNone/>
              <a:defRPr>
                <a:latin typeface="Lato"/>
                <a:ea typeface="Lato"/>
                <a:cs typeface="Lato"/>
                <a:sym typeface="Lato"/>
              </a:defRPr>
            </a:lvl9pPr>
          </a:lstStyle>
          <a:p/>
        </p:txBody>
      </p:sp>
      <p:sp>
        <p:nvSpPr>
          <p:cNvPr id="418" name="Google Shape;418;p34"/>
          <p:cNvSpPr txBox="1"/>
          <p:nvPr>
            <p:ph idx="1" type="subTitle"/>
          </p:nvPr>
        </p:nvSpPr>
        <p:spPr>
          <a:xfrm>
            <a:off x="4683979" y="1422984"/>
            <a:ext cx="1235100" cy="4125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800"/>
              <a:buFont typeface="Playfair Display"/>
              <a:buNone/>
              <a:defRPr>
                <a:latin typeface="Palanquin SemiBold"/>
                <a:ea typeface="Palanquin SemiBold"/>
                <a:cs typeface="Palanquin SemiBold"/>
                <a:sym typeface="Palanquin SemiBold"/>
              </a:defRPr>
            </a:lvl1pPr>
            <a:lvl2pPr lvl="1" rtl="0">
              <a:spcBef>
                <a:spcPts val="160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p:txBody>
      </p:sp>
      <p:sp>
        <p:nvSpPr>
          <p:cNvPr id="419" name="Google Shape;419;p34"/>
          <p:cNvSpPr txBox="1"/>
          <p:nvPr>
            <p:ph idx="2" type="subTitle"/>
          </p:nvPr>
        </p:nvSpPr>
        <p:spPr>
          <a:xfrm>
            <a:off x="5970300" y="1472050"/>
            <a:ext cx="2455200" cy="7311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spcBef>
                <a:spcPts val="160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p:txBody>
      </p:sp>
      <p:sp>
        <p:nvSpPr>
          <p:cNvPr id="420" name="Google Shape;420;p34"/>
          <p:cNvSpPr txBox="1"/>
          <p:nvPr>
            <p:ph idx="3" type="subTitle"/>
          </p:nvPr>
        </p:nvSpPr>
        <p:spPr>
          <a:xfrm>
            <a:off x="4683979" y="2472868"/>
            <a:ext cx="1237200" cy="4125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800"/>
              <a:buFont typeface="Playfair Display"/>
              <a:buNone/>
              <a:defRPr>
                <a:latin typeface="Palanquin SemiBold"/>
                <a:ea typeface="Palanquin SemiBold"/>
                <a:cs typeface="Palanquin SemiBold"/>
                <a:sym typeface="Palanquin SemiBold"/>
              </a:defRPr>
            </a:lvl1pPr>
            <a:lvl2pPr lvl="1" rtl="0">
              <a:spcBef>
                <a:spcPts val="160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p:txBody>
      </p:sp>
      <p:sp>
        <p:nvSpPr>
          <p:cNvPr id="421" name="Google Shape;421;p34"/>
          <p:cNvSpPr txBox="1"/>
          <p:nvPr>
            <p:ph idx="4" type="subTitle"/>
          </p:nvPr>
        </p:nvSpPr>
        <p:spPr>
          <a:xfrm>
            <a:off x="5968044" y="2521928"/>
            <a:ext cx="2459700" cy="731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spcBef>
                <a:spcPts val="160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p:txBody>
      </p:sp>
      <p:sp>
        <p:nvSpPr>
          <p:cNvPr id="422" name="Google Shape;422;p34"/>
          <p:cNvSpPr txBox="1"/>
          <p:nvPr>
            <p:ph idx="5" type="subTitle"/>
          </p:nvPr>
        </p:nvSpPr>
        <p:spPr>
          <a:xfrm>
            <a:off x="4683979" y="3518053"/>
            <a:ext cx="1237200" cy="4125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800"/>
              <a:buFont typeface="Playfair Display"/>
              <a:buNone/>
              <a:defRPr>
                <a:latin typeface="Palanquin SemiBold"/>
                <a:ea typeface="Palanquin SemiBold"/>
                <a:cs typeface="Palanquin SemiBold"/>
                <a:sym typeface="Palanquin SemiBold"/>
              </a:defRPr>
            </a:lvl1pPr>
            <a:lvl2pPr lvl="1" rtl="0">
              <a:spcBef>
                <a:spcPts val="160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p:txBody>
      </p:sp>
      <p:sp>
        <p:nvSpPr>
          <p:cNvPr id="423" name="Google Shape;423;p34"/>
          <p:cNvSpPr txBox="1"/>
          <p:nvPr>
            <p:ph idx="6" type="subTitle"/>
          </p:nvPr>
        </p:nvSpPr>
        <p:spPr>
          <a:xfrm>
            <a:off x="5970301" y="3567100"/>
            <a:ext cx="2455200" cy="731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spcBef>
                <a:spcPts val="160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p:txBody>
      </p:sp>
      <p:sp>
        <p:nvSpPr>
          <p:cNvPr id="424" name="Google Shape;424;p34"/>
          <p:cNvSpPr/>
          <p:nvPr/>
        </p:nvSpPr>
        <p:spPr>
          <a:xfrm flipH="1">
            <a:off x="-203650" y="4711500"/>
            <a:ext cx="720750" cy="504975"/>
          </a:xfrm>
          <a:custGeom>
            <a:rect b="b" l="l" r="r" t="t"/>
            <a:pathLst>
              <a:path extrusionOk="0" h="20199" w="28830">
                <a:moveTo>
                  <a:pt x="16294" y="0"/>
                </a:moveTo>
                <a:cubicBezTo>
                  <a:pt x="11568" y="0"/>
                  <a:pt x="7077" y="1785"/>
                  <a:pt x="3750" y="5354"/>
                </a:cubicBezTo>
                <a:cubicBezTo>
                  <a:pt x="2229" y="6981"/>
                  <a:pt x="991" y="8785"/>
                  <a:pt x="0" y="10766"/>
                </a:cubicBezTo>
                <a:cubicBezTo>
                  <a:pt x="7932" y="16593"/>
                  <a:pt x="18027" y="20199"/>
                  <a:pt x="26488" y="20199"/>
                </a:cubicBezTo>
                <a:cubicBezTo>
                  <a:pt x="27272" y="20199"/>
                  <a:pt x="28042" y="20168"/>
                  <a:pt x="28795" y="20105"/>
                </a:cubicBezTo>
                <a:cubicBezTo>
                  <a:pt x="28795" y="20105"/>
                  <a:pt x="28795" y="13454"/>
                  <a:pt x="28830" y="4186"/>
                </a:cubicBezTo>
                <a:cubicBezTo>
                  <a:pt x="27627" y="1180"/>
                  <a:pt x="21118" y="437"/>
                  <a:pt x="18713" y="154"/>
                </a:cubicBezTo>
                <a:cubicBezTo>
                  <a:pt x="17903" y="51"/>
                  <a:pt x="17095" y="0"/>
                  <a:pt x="16294" y="0"/>
                </a:cubicBezTo>
                <a:close/>
              </a:path>
            </a:pathLst>
          </a:custGeom>
          <a:solidFill>
            <a:srgbClr val="3034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 name="Google Shape;425;p34"/>
          <p:cNvSpPr/>
          <p:nvPr/>
        </p:nvSpPr>
        <p:spPr>
          <a:xfrm flipH="1">
            <a:off x="-208975" y="3394125"/>
            <a:ext cx="1117850" cy="1586525"/>
          </a:xfrm>
          <a:custGeom>
            <a:rect b="b" l="l" r="r" t="t"/>
            <a:pathLst>
              <a:path extrusionOk="0" h="63461" w="44714">
                <a:moveTo>
                  <a:pt x="44713" y="1"/>
                </a:moveTo>
                <a:cubicBezTo>
                  <a:pt x="44678" y="7040"/>
                  <a:pt x="34879" y="11992"/>
                  <a:pt x="29502" y="14150"/>
                </a:cubicBezTo>
                <a:cubicBezTo>
                  <a:pt x="27415" y="14964"/>
                  <a:pt x="25258" y="15671"/>
                  <a:pt x="23100" y="16343"/>
                </a:cubicBezTo>
                <a:cubicBezTo>
                  <a:pt x="23595" y="17015"/>
                  <a:pt x="24019" y="17723"/>
                  <a:pt x="24373" y="18466"/>
                </a:cubicBezTo>
                <a:cubicBezTo>
                  <a:pt x="25541" y="21083"/>
                  <a:pt x="25682" y="24055"/>
                  <a:pt x="24798" y="26778"/>
                </a:cubicBezTo>
                <a:cubicBezTo>
                  <a:pt x="23666" y="30245"/>
                  <a:pt x="20836" y="33004"/>
                  <a:pt x="17475" y="34455"/>
                </a:cubicBezTo>
                <a:cubicBezTo>
                  <a:pt x="15798" y="35190"/>
                  <a:pt x="13648" y="35654"/>
                  <a:pt x="11545" y="35654"/>
                </a:cubicBezTo>
                <a:cubicBezTo>
                  <a:pt x="9702" y="35654"/>
                  <a:pt x="7895" y="35297"/>
                  <a:pt x="6474" y="34455"/>
                </a:cubicBezTo>
                <a:lnTo>
                  <a:pt x="6439" y="34455"/>
                </a:lnTo>
                <a:cubicBezTo>
                  <a:pt x="5342" y="33782"/>
                  <a:pt x="4493" y="32757"/>
                  <a:pt x="3679" y="31731"/>
                </a:cubicBezTo>
                <a:lnTo>
                  <a:pt x="3644" y="31695"/>
                </a:lnTo>
                <a:cubicBezTo>
                  <a:pt x="3113" y="33146"/>
                  <a:pt x="2689" y="34631"/>
                  <a:pt x="2371" y="36152"/>
                </a:cubicBezTo>
                <a:cubicBezTo>
                  <a:pt x="1" y="46835"/>
                  <a:pt x="6403" y="56669"/>
                  <a:pt x="15636" y="63461"/>
                </a:cubicBezTo>
                <a:cubicBezTo>
                  <a:pt x="16626" y="61515"/>
                  <a:pt x="17900" y="59676"/>
                  <a:pt x="19385" y="58049"/>
                </a:cubicBezTo>
                <a:cubicBezTo>
                  <a:pt x="22763" y="54488"/>
                  <a:pt x="27293" y="52708"/>
                  <a:pt x="32052" y="52708"/>
                </a:cubicBezTo>
                <a:cubicBezTo>
                  <a:pt x="32824" y="52708"/>
                  <a:pt x="33603" y="52755"/>
                  <a:pt x="34384" y="52849"/>
                </a:cubicBezTo>
                <a:cubicBezTo>
                  <a:pt x="36754" y="53132"/>
                  <a:pt x="43263" y="53910"/>
                  <a:pt x="44501" y="56881"/>
                </a:cubicBezTo>
                <a:cubicBezTo>
                  <a:pt x="44572" y="35454"/>
                  <a:pt x="44713" y="30"/>
                  <a:pt x="44713" y="1"/>
                </a:cubicBezTo>
                <a:close/>
              </a:path>
            </a:pathLst>
          </a:custGeom>
          <a:solidFill>
            <a:srgbClr val="FEF4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 name="Google Shape;426;p34"/>
          <p:cNvSpPr/>
          <p:nvPr/>
        </p:nvSpPr>
        <p:spPr>
          <a:xfrm flipH="1">
            <a:off x="331375" y="3648825"/>
            <a:ext cx="688050" cy="537700"/>
          </a:xfrm>
          <a:custGeom>
            <a:rect b="b" l="l" r="r" t="t"/>
            <a:pathLst>
              <a:path extrusionOk="0" h="21508" w="27522">
                <a:moveTo>
                  <a:pt x="13885" y="0"/>
                </a:moveTo>
                <a:cubicBezTo>
                  <a:pt x="11736" y="0"/>
                  <a:pt x="9587" y="354"/>
                  <a:pt x="7535" y="1061"/>
                </a:cubicBezTo>
                <a:cubicBezTo>
                  <a:pt x="5519" y="1663"/>
                  <a:pt x="3715" y="2795"/>
                  <a:pt x="2265" y="4280"/>
                </a:cubicBezTo>
                <a:cubicBezTo>
                  <a:pt x="850" y="5801"/>
                  <a:pt x="1" y="7924"/>
                  <a:pt x="284" y="9940"/>
                </a:cubicBezTo>
                <a:cubicBezTo>
                  <a:pt x="567" y="11956"/>
                  <a:pt x="1840" y="13619"/>
                  <a:pt x="3114" y="15175"/>
                </a:cubicBezTo>
                <a:lnTo>
                  <a:pt x="8101" y="21507"/>
                </a:lnTo>
                <a:cubicBezTo>
                  <a:pt x="9057" y="18784"/>
                  <a:pt x="10507" y="16307"/>
                  <a:pt x="12382" y="14150"/>
                </a:cubicBezTo>
                <a:cubicBezTo>
                  <a:pt x="16450" y="9657"/>
                  <a:pt x="21968" y="7889"/>
                  <a:pt x="27522" y="6155"/>
                </a:cubicBezTo>
                <a:cubicBezTo>
                  <a:pt x="25647" y="3750"/>
                  <a:pt x="23100" y="1981"/>
                  <a:pt x="20235" y="1061"/>
                </a:cubicBezTo>
                <a:cubicBezTo>
                  <a:pt x="18183" y="354"/>
                  <a:pt x="16034" y="0"/>
                  <a:pt x="13885" y="0"/>
                </a:cubicBezTo>
                <a:close/>
              </a:path>
            </a:pathLst>
          </a:custGeom>
          <a:solidFill>
            <a:srgbClr val="CAD5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 name="Google Shape;427;p34"/>
          <p:cNvSpPr/>
          <p:nvPr/>
        </p:nvSpPr>
        <p:spPr>
          <a:xfrm flipH="1">
            <a:off x="265925" y="3802700"/>
            <a:ext cx="550975" cy="481800"/>
          </a:xfrm>
          <a:custGeom>
            <a:rect b="b" l="l" r="r" t="t"/>
            <a:pathLst>
              <a:path extrusionOk="0" h="19272" w="22039">
                <a:moveTo>
                  <a:pt x="19421" y="0"/>
                </a:moveTo>
                <a:cubicBezTo>
                  <a:pt x="13867" y="1734"/>
                  <a:pt x="8384" y="3502"/>
                  <a:pt x="4281" y="7995"/>
                </a:cubicBezTo>
                <a:cubicBezTo>
                  <a:pt x="2406" y="10152"/>
                  <a:pt x="920" y="12629"/>
                  <a:pt x="0" y="15352"/>
                </a:cubicBezTo>
                <a:cubicBezTo>
                  <a:pt x="814" y="16378"/>
                  <a:pt x="1663" y="17439"/>
                  <a:pt x="2795" y="18112"/>
                </a:cubicBezTo>
                <a:cubicBezTo>
                  <a:pt x="4221" y="18931"/>
                  <a:pt x="6011" y="19272"/>
                  <a:pt x="7835" y="19272"/>
                </a:cubicBezTo>
                <a:cubicBezTo>
                  <a:pt x="9948" y="19272"/>
                  <a:pt x="12106" y="18814"/>
                  <a:pt x="13796" y="18112"/>
                </a:cubicBezTo>
                <a:cubicBezTo>
                  <a:pt x="17157" y="16661"/>
                  <a:pt x="19987" y="13902"/>
                  <a:pt x="21119" y="10400"/>
                </a:cubicBezTo>
                <a:cubicBezTo>
                  <a:pt x="22038" y="7676"/>
                  <a:pt x="21862" y="4740"/>
                  <a:pt x="20694" y="2123"/>
                </a:cubicBezTo>
                <a:cubicBezTo>
                  <a:pt x="20340" y="1380"/>
                  <a:pt x="19916" y="637"/>
                  <a:pt x="19421" y="0"/>
                </a:cubicBezTo>
                <a:close/>
              </a:path>
            </a:pathLst>
          </a:custGeom>
          <a:solidFill>
            <a:srgbClr val="FFD8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 name="Google Shape;428;p34"/>
          <p:cNvSpPr/>
          <p:nvPr/>
        </p:nvSpPr>
        <p:spPr>
          <a:xfrm rot="10800000">
            <a:off x="7360250" y="0"/>
            <a:ext cx="1783750" cy="545675"/>
          </a:xfrm>
          <a:custGeom>
            <a:rect b="b" l="l" r="r" t="t"/>
            <a:pathLst>
              <a:path extrusionOk="0" h="21827" w="71350">
                <a:moveTo>
                  <a:pt x="34242" y="1"/>
                </a:moveTo>
                <a:cubicBezTo>
                  <a:pt x="29988" y="1"/>
                  <a:pt x="25770" y="443"/>
                  <a:pt x="21791" y="1239"/>
                </a:cubicBezTo>
                <a:cubicBezTo>
                  <a:pt x="21069" y="1389"/>
                  <a:pt x="5824" y="3432"/>
                  <a:pt x="1272" y="3432"/>
                </a:cubicBezTo>
                <a:cubicBezTo>
                  <a:pt x="470" y="3432"/>
                  <a:pt x="0" y="3368"/>
                  <a:pt x="0" y="3220"/>
                </a:cubicBezTo>
                <a:lnTo>
                  <a:pt x="0" y="21827"/>
                </a:lnTo>
                <a:lnTo>
                  <a:pt x="71349" y="21827"/>
                </a:lnTo>
                <a:cubicBezTo>
                  <a:pt x="70960" y="19456"/>
                  <a:pt x="70040" y="17193"/>
                  <a:pt x="68625" y="15247"/>
                </a:cubicBezTo>
                <a:lnTo>
                  <a:pt x="67777" y="15212"/>
                </a:lnTo>
                <a:cubicBezTo>
                  <a:pt x="63850" y="14964"/>
                  <a:pt x="60030" y="13797"/>
                  <a:pt x="56634" y="11887"/>
                </a:cubicBezTo>
                <a:cubicBezTo>
                  <a:pt x="52424" y="9410"/>
                  <a:pt x="49028" y="5767"/>
                  <a:pt x="46906" y="1416"/>
                </a:cubicBezTo>
                <a:cubicBezTo>
                  <a:pt x="42785" y="443"/>
                  <a:pt x="38496" y="1"/>
                  <a:pt x="342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 name="Google Shape;429;p34"/>
          <p:cNvSpPr/>
          <p:nvPr/>
        </p:nvSpPr>
        <p:spPr>
          <a:xfrm rot="10800000">
            <a:off x="7428350" y="164475"/>
            <a:ext cx="543025" cy="345825"/>
          </a:xfrm>
          <a:custGeom>
            <a:rect b="b" l="l" r="r" t="t"/>
            <a:pathLst>
              <a:path extrusionOk="0" h="13833" w="21721">
                <a:moveTo>
                  <a:pt x="1" y="1"/>
                </a:moveTo>
                <a:cubicBezTo>
                  <a:pt x="2159" y="4352"/>
                  <a:pt x="5519" y="7995"/>
                  <a:pt x="9729" y="10472"/>
                </a:cubicBezTo>
                <a:cubicBezTo>
                  <a:pt x="13125" y="12382"/>
                  <a:pt x="16945" y="13549"/>
                  <a:pt x="20872" y="13797"/>
                </a:cubicBezTo>
                <a:lnTo>
                  <a:pt x="21720" y="13832"/>
                </a:lnTo>
                <a:cubicBezTo>
                  <a:pt x="21438" y="13408"/>
                  <a:pt x="21119" y="12983"/>
                  <a:pt x="20801" y="12594"/>
                </a:cubicBezTo>
                <a:cubicBezTo>
                  <a:pt x="15495" y="5873"/>
                  <a:pt x="8066" y="1911"/>
                  <a:pt x="1" y="1"/>
                </a:cubicBezTo>
                <a:close/>
              </a:path>
            </a:pathLst>
          </a:custGeom>
          <a:solidFill>
            <a:srgbClr val="FEF4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 name="Google Shape;430;p34"/>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CUSTOM_2_1">
    <p:spTree>
      <p:nvGrpSpPr>
        <p:cNvPr id="431" name="Shape 431"/>
        <p:cNvGrpSpPr/>
        <p:nvPr/>
      </p:nvGrpSpPr>
      <p:grpSpPr>
        <a:xfrm>
          <a:off x="0" y="0"/>
          <a:ext cx="0" cy="0"/>
          <a:chOff x="0" y="0"/>
          <a:chExt cx="0" cy="0"/>
        </a:xfrm>
      </p:grpSpPr>
      <p:sp>
        <p:nvSpPr>
          <p:cNvPr id="432" name="Google Shape;432;p35"/>
          <p:cNvSpPr txBox="1"/>
          <p:nvPr>
            <p:ph type="title"/>
          </p:nvPr>
        </p:nvSpPr>
        <p:spPr>
          <a:xfrm>
            <a:off x="716250" y="540865"/>
            <a:ext cx="2562300" cy="548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2800"/>
              <a:buNone/>
              <a:defRPr>
                <a:latin typeface="Lato"/>
                <a:ea typeface="Lato"/>
                <a:cs typeface="Lato"/>
                <a:sym typeface="Lato"/>
              </a:defRPr>
            </a:lvl2pPr>
            <a:lvl3pPr lvl="2" rtl="0">
              <a:spcBef>
                <a:spcPts val="0"/>
              </a:spcBef>
              <a:spcAft>
                <a:spcPts val="0"/>
              </a:spcAft>
              <a:buSzPts val="2800"/>
              <a:buNone/>
              <a:defRPr>
                <a:latin typeface="Lato"/>
                <a:ea typeface="Lato"/>
                <a:cs typeface="Lato"/>
                <a:sym typeface="Lato"/>
              </a:defRPr>
            </a:lvl3pPr>
            <a:lvl4pPr lvl="3" rtl="0">
              <a:spcBef>
                <a:spcPts val="0"/>
              </a:spcBef>
              <a:spcAft>
                <a:spcPts val="0"/>
              </a:spcAft>
              <a:buSzPts val="2800"/>
              <a:buNone/>
              <a:defRPr>
                <a:latin typeface="Lato"/>
                <a:ea typeface="Lato"/>
                <a:cs typeface="Lato"/>
                <a:sym typeface="Lato"/>
              </a:defRPr>
            </a:lvl4pPr>
            <a:lvl5pPr lvl="4" rtl="0">
              <a:spcBef>
                <a:spcPts val="0"/>
              </a:spcBef>
              <a:spcAft>
                <a:spcPts val="0"/>
              </a:spcAft>
              <a:buSzPts val="2800"/>
              <a:buNone/>
              <a:defRPr>
                <a:latin typeface="Lato"/>
                <a:ea typeface="Lato"/>
                <a:cs typeface="Lato"/>
                <a:sym typeface="Lato"/>
              </a:defRPr>
            </a:lvl5pPr>
            <a:lvl6pPr lvl="5" rtl="0">
              <a:spcBef>
                <a:spcPts val="0"/>
              </a:spcBef>
              <a:spcAft>
                <a:spcPts val="0"/>
              </a:spcAft>
              <a:buSzPts val="2800"/>
              <a:buNone/>
              <a:defRPr>
                <a:latin typeface="Lato"/>
                <a:ea typeface="Lato"/>
                <a:cs typeface="Lato"/>
                <a:sym typeface="Lato"/>
              </a:defRPr>
            </a:lvl6pPr>
            <a:lvl7pPr lvl="6" rtl="0">
              <a:spcBef>
                <a:spcPts val="0"/>
              </a:spcBef>
              <a:spcAft>
                <a:spcPts val="0"/>
              </a:spcAft>
              <a:buSzPts val="2800"/>
              <a:buNone/>
              <a:defRPr>
                <a:latin typeface="Lato"/>
                <a:ea typeface="Lato"/>
                <a:cs typeface="Lato"/>
                <a:sym typeface="Lato"/>
              </a:defRPr>
            </a:lvl7pPr>
            <a:lvl8pPr lvl="7" rtl="0">
              <a:spcBef>
                <a:spcPts val="0"/>
              </a:spcBef>
              <a:spcAft>
                <a:spcPts val="0"/>
              </a:spcAft>
              <a:buSzPts val="2800"/>
              <a:buNone/>
              <a:defRPr>
                <a:latin typeface="Lato"/>
                <a:ea typeface="Lato"/>
                <a:cs typeface="Lato"/>
                <a:sym typeface="Lato"/>
              </a:defRPr>
            </a:lvl8pPr>
            <a:lvl9pPr lvl="8" rtl="0">
              <a:spcBef>
                <a:spcPts val="0"/>
              </a:spcBef>
              <a:spcAft>
                <a:spcPts val="0"/>
              </a:spcAft>
              <a:buSzPts val="2800"/>
              <a:buNone/>
              <a:defRPr>
                <a:latin typeface="Lato"/>
                <a:ea typeface="Lato"/>
                <a:cs typeface="Lato"/>
                <a:sym typeface="Lato"/>
              </a:defRPr>
            </a:lvl9pPr>
          </a:lstStyle>
          <a:p/>
        </p:txBody>
      </p:sp>
      <p:sp>
        <p:nvSpPr>
          <p:cNvPr id="433" name="Google Shape;433;p35"/>
          <p:cNvSpPr txBox="1"/>
          <p:nvPr>
            <p:ph idx="1" type="subTitle"/>
          </p:nvPr>
        </p:nvSpPr>
        <p:spPr>
          <a:xfrm>
            <a:off x="716239" y="1382530"/>
            <a:ext cx="2130600" cy="4389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800"/>
              <a:buFont typeface="Playfair Display"/>
              <a:buNone/>
              <a:defRPr>
                <a:solidFill>
                  <a:schemeClr val="dk1"/>
                </a:solidFill>
                <a:latin typeface="Palanquin SemiBold"/>
                <a:ea typeface="Palanquin SemiBold"/>
                <a:cs typeface="Palanquin SemiBold"/>
                <a:sym typeface="Palanquin SemiBold"/>
              </a:defRPr>
            </a:lvl1pPr>
            <a:lvl2pPr lvl="1" rtl="0">
              <a:spcBef>
                <a:spcPts val="160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p:txBody>
      </p:sp>
      <p:sp>
        <p:nvSpPr>
          <p:cNvPr id="434" name="Google Shape;434;p35"/>
          <p:cNvSpPr txBox="1"/>
          <p:nvPr>
            <p:ph idx="2" type="subTitle"/>
          </p:nvPr>
        </p:nvSpPr>
        <p:spPr>
          <a:xfrm>
            <a:off x="716239" y="1794884"/>
            <a:ext cx="2130600" cy="12552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400"/>
              <a:buNone/>
              <a:defRPr sz="1400">
                <a:solidFill>
                  <a:schemeClr val="dk1"/>
                </a:solidFill>
              </a:defRPr>
            </a:lvl1pPr>
            <a:lvl2pPr lvl="1" rtl="0">
              <a:spcBef>
                <a:spcPts val="160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p:txBody>
      </p:sp>
      <p:sp>
        <p:nvSpPr>
          <p:cNvPr id="435" name="Google Shape;435;p35"/>
          <p:cNvSpPr txBox="1"/>
          <p:nvPr>
            <p:ph idx="3" type="subTitle"/>
          </p:nvPr>
        </p:nvSpPr>
        <p:spPr>
          <a:xfrm>
            <a:off x="6275589" y="1382530"/>
            <a:ext cx="2130600" cy="438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800"/>
              <a:buFont typeface="Playfair Display"/>
              <a:buNone/>
              <a:defRPr>
                <a:solidFill>
                  <a:schemeClr val="dk1"/>
                </a:solidFill>
                <a:latin typeface="Palanquin SemiBold"/>
                <a:ea typeface="Palanquin SemiBold"/>
                <a:cs typeface="Palanquin SemiBold"/>
                <a:sym typeface="Palanquin SemiBold"/>
              </a:defRPr>
            </a:lvl1pPr>
            <a:lvl2pPr lvl="1" rtl="0">
              <a:spcBef>
                <a:spcPts val="160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p:txBody>
      </p:sp>
      <p:sp>
        <p:nvSpPr>
          <p:cNvPr id="436" name="Google Shape;436;p35"/>
          <p:cNvSpPr txBox="1"/>
          <p:nvPr>
            <p:ph idx="4" type="subTitle"/>
          </p:nvPr>
        </p:nvSpPr>
        <p:spPr>
          <a:xfrm>
            <a:off x="6275589" y="1794884"/>
            <a:ext cx="2130600" cy="1255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solidFill>
                  <a:schemeClr val="dk1"/>
                </a:solidFill>
              </a:defRPr>
            </a:lvl1pPr>
            <a:lvl2pPr lvl="1" rtl="0">
              <a:spcBef>
                <a:spcPts val="160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p:txBody>
      </p:sp>
      <p:sp>
        <p:nvSpPr>
          <p:cNvPr id="437" name="Google Shape;437;p35"/>
          <p:cNvSpPr txBox="1"/>
          <p:nvPr>
            <p:ph idx="5" type="subTitle"/>
          </p:nvPr>
        </p:nvSpPr>
        <p:spPr>
          <a:xfrm>
            <a:off x="716239" y="3120567"/>
            <a:ext cx="2130600" cy="4389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800"/>
              <a:buFont typeface="Playfair Display"/>
              <a:buNone/>
              <a:defRPr>
                <a:solidFill>
                  <a:schemeClr val="dk1"/>
                </a:solidFill>
                <a:latin typeface="Palanquin SemiBold"/>
                <a:ea typeface="Palanquin SemiBold"/>
                <a:cs typeface="Palanquin SemiBold"/>
                <a:sym typeface="Palanquin SemiBold"/>
              </a:defRPr>
            </a:lvl1pPr>
            <a:lvl2pPr lvl="1" rtl="0">
              <a:spcBef>
                <a:spcPts val="160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p:txBody>
      </p:sp>
      <p:sp>
        <p:nvSpPr>
          <p:cNvPr id="438" name="Google Shape;438;p35"/>
          <p:cNvSpPr txBox="1"/>
          <p:nvPr>
            <p:ph idx="6" type="subTitle"/>
          </p:nvPr>
        </p:nvSpPr>
        <p:spPr>
          <a:xfrm>
            <a:off x="716239" y="3532239"/>
            <a:ext cx="2130600" cy="12552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400"/>
              <a:buNone/>
              <a:defRPr sz="1400">
                <a:solidFill>
                  <a:schemeClr val="dk1"/>
                </a:solidFill>
              </a:defRPr>
            </a:lvl1pPr>
            <a:lvl2pPr lvl="1" rtl="0">
              <a:spcBef>
                <a:spcPts val="160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p:txBody>
      </p:sp>
      <p:sp>
        <p:nvSpPr>
          <p:cNvPr id="439" name="Google Shape;439;p35"/>
          <p:cNvSpPr txBox="1"/>
          <p:nvPr>
            <p:ph idx="7" type="subTitle"/>
          </p:nvPr>
        </p:nvSpPr>
        <p:spPr>
          <a:xfrm>
            <a:off x="6275589" y="3120567"/>
            <a:ext cx="2130600" cy="438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800"/>
              <a:buFont typeface="Playfair Display"/>
              <a:buNone/>
              <a:defRPr>
                <a:solidFill>
                  <a:schemeClr val="dk1"/>
                </a:solidFill>
                <a:latin typeface="Palanquin SemiBold"/>
                <a:ea typeface="Palanquin SemiBold"/>
                <a:cs typeface="Palanquin SemiBold"/>
                <a:sym typeface="Palanquin SemiBold"/>
              </a:defRPr>
            </a:lvl1pPr>
            <a:lvl2pPr lvl="1" rtl="0">
              <a:spcBef>
                <a:spcPts val="160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p:txBody>
      </p:sp>
      <p:sp>
        <p:nvSpPr>
          <p:cNvPr id="440" name="Google Shape;440;p35"/>
          <p:cNvSpPr txBox="1"/>
          <p:nvPr>
            <p:ph idx="8" type="subTitle"/>
          </p:nvPr>
        </p:nvSpPr>
        <p:spPr>
          <a:xfrm>
            <a:off x="6275589" y="3532239"/>
            <a:ext cx="2130600" cy="1255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solidFill>
                  <a:schemeClr val="dk1"/>
                </a:solidFill>
              </a:defRPr>
            </a:lvl1pPr>
            <a:lvl2pPr lvl="1" rtl="0">
              <a:spcBef>
                <a:spcPts val="160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p:txBody>
      </p:sp>
      <p:grpSp>
        <p:nvGrpSpPr>
          <p:cNvPr id="441" name="Google Shape;441;p35"/>
          <p:cNvGrpSpPr/>
          <p:nvPr/>
        </p:nvGrpSpPr>
        <p:grpSpPr>
          <a:xfrm rot="5400000">
            <a:off x="8425408" y="-1217177"/>
            <a:ext cx="900907" cy="3335276"/>
            <a:chOff x="2810675" y="1400175"/>
            <a:chExt cx="1201850" cy="2625375"/>
          </a:xfrm>
        </p:grpSpPr>
        <p:sp>
          <p:nvSpPr>
            <p:cNvPr id="442" name="Google Shape;442;p35"/>
            <p:cNvSpPr/>
            <p:nvPr/>
          </p:nvSpPr>
          <p:spPr>
            <a:xfrm>
              <a:off x="2811550" y="1400175"/>
              <a:ext cx="1200975" cy="2428325"/>
            </a:xfrm>
            <a:custGeom>
              <a:rect b="b" l="l" r="r" t="t"/>
              <a:pathLst>
                <a:path extrusionOk="0" h="97133" w="48039">
                  <a:moveTo>
                    <a:pt x="429" y="0"/>
                  </a:moveTo>
                  <a:cubicBezTo>
                    <a:pt x="160" y="0"/>
                    <a:pt x="1" y="52"/>
                    <a:pt x="1" y="173"/>
                  </a:cubicBezTo>
                  <a:cubicBezTo>
                    <a:pt x="1" y="633"/>
                    <a:pt x="72" y="62077"/>
                    <a:pt x="72" y="90447"/>
                  </a:cubicBezTo>
                  <a:cubicBezTo>
                    <a:pt x="5166" y="92004"/>
                    <a:pt x="10578" y="94161"/>
                    <a:pt x="14929" y="97133"/>
                  </a:cubicBezTo>
                  <a:cubicBezTo>
                    <a:pt x="32085" y="84115"/>
                    <a:pt x="48039" y="60875"/>
                    <a:pt x="31413" y="41278"/>
                  </a:cubicBezTo>
                  <a:cubicBezTo>
                    <a:pt x="28052" y="37281"/>
                    <a:pt x="24055" y="33885"/>
                    <a:pt x="21119" y="29604"/>
                  </a:cubicBezTo>
                  <a:cubicBezTo>
                    <a:pt x="18218" y="25324"/>
                    <a:pt x="17263" y="20372"/>
                    <a:pt x="16450" y="15384"/>
                  </a:cubicBezTo>
                  <a:cubicBezTo>
                    <a:pt x="15919" y="12201"/>
                    <a:pt x="15282" y="8982"/>
                    <a:pt x="13584" y="6258"/>
                  </a:cubicBezTo>
                  <a:cubicBezTo>
                    <a:pt x="11851" y="3463"/>
                    <a:pt x="9623" y="2367"/>
                    <a:pt x="6616" y="1482"/>
                  </a:cubicBezTo>
                  <a:cubicBezTo>
                    <a:pt x="6024" y="1334"/>
                    <a:pt x="1800" y="0"/>
                    <a:pt x="429" y="0"/>
                  </a:cubicBezTo>
                  <a:close/>
                </a:path>
              </a:pathLst>
            </a:custGeom>
            <a:solidFill>
              <a:srgbClr val="FFD8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 name="Google Shape;443;p35"/>
            <p:cNvSpPr/>
            <p:nvPr/>
          </p:nvSpPr>
          <p:spPr>
            <a:xfrm>
              <a:off x="2810675" y="3659575"/>
              <a:ext cx="374100" cy="365975"/>
            </a:xfrm>
            <a:custGeom>
              <a:rect b="b" l="l" r="r" t="t"/>
              <a:pathLst>
                <a:path extrusionOk="0" h="14639" w="14964">
                  <a:moveTo>
                    <a:pt x="1" y="0"/>
                  </a:moveTo>
                  <a:lnTo>
                    <a:pt x="1" y="14539"/>
                  </a:lnTo>
                  <a:cubicBezTo>
                    <a:pt x="1" y="14607"/>
                    <a:pt x="63" y="14639"/>
                    <a:pt x="178" y="14639"/>
                  </a:cubicBezTo>
                  <a:cubicBezTo>
                    <a:pt x="1427" y="14639"/>
                    <a:pt x="8883" y="10907"/>
                    <a:pt x="9304" y="10648"/>
                  </a:cubicBezTo>
                  <a:cubicBezTo>
                    <a:pt x="11179" y="9481"/>
                    <a:pt x="13054" y="8172"/>
                    <a:pt x="14964" y="6757"/>
                  </a:cubicBezTo>
                  <a:cubicBezTo>
                    <a:pt x="10577" y="3785"/>
                    <a:pt x="5094" y="1557"/>
                    <a:pt x="1" y="0"/>
                  </a:cubicBezTo>
                  <a:close/>
                </a:path>
              </a:pathLst>
            </a:custGeom>
            <a:solidFill>
              <a:srgbClr val="FEF4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44" name="Google Shape;444;p35"/>
          <p:cNvSpPr/>
          <p:nvPr/>
        </p:nvSpPr>
        <p:spPr>
          <a:xfrm rot="-3827617">
            <a:off x="6721359" y="-364131"/>
            <a:ext cx="713401" cy="893601"/>
          </a:xfrm>
          <a:custGeom>
            <a:rect b="b" l="l" r="r" t="t"/>
            <a:pathLst>
              <a:path extrusionOk="0" h="35746" w="39160">
                <a:moveTo>
                  <a:pt x="23251" y="0"/>
                </a:moveTo>
                <a:cubicBezTo>
                  <a:pt x="18548" y="0"/>
                  <a:pt x="13890" y="1974"/>
                  <a:pt x="10188" y="4960"/>
                </a:cubicBezTo>
                <a:cubicBezTo>
                  <a:pt x="5483" y="8781"/>
                  <a:pt x="2193" y="14051"/>
                  <a:pt x="814" y="19959"/>
                </a:cubicBezTo>
                <a:cubicBezTo>
                  <a:pt x="177" y="22753"/>
                  <a:pt x="0" y="25725"/>
                  <a:pt x="779" y="28484"/>
                </a:cubicBezTo>
                <a:cubicBezTo>
                  <a:pt x="1592" y="31278"/>
                  <a:pt x="3467" y="33790"/>
                  <a:pt x="6120" y="34957"/>
                </a:cubicBezTo>
                <a:cubicBezTo>
                  <a:pt x="7511" y="35551"/>
                  <a:pt x="8980" y="35746"/>
                  <a:pt x="10471" y="35746"/>
                </a:cubicBezTo>
                <a:cubicBezTo>
                  <a:pt x="11823" y="35746"/>
                  <a:pt x="13193" y="35585"/>
                  <a:pt x="14539" y="35417"/>
                </a:cubicBezTo>
                <a:lnTo>
                  <a:pt x="19279" y="34887"/>
                </a:lnTo>
                <a:cubicBezTo>
                  <a:pt x="21225" y="27210"/>
                  <a:pt x="25894" y="19994"/>
                  <a:pt x="32863" y="16068"/>
                </a:cubicBezTo>
                <a:cubicBezTo>
                  <a:pt x="34844" y="14936"/>
                  <a:pt x="36966" y="14051"/>
                  <a:pt x="39159" y="13415"/>
                </a:cubicBezTo>
                <a:cubicBezTo>
                  <a:pt x="38629" y="10549"/>
                  <a:pt x="37355" y="7861"/>
                  <a:pt x="35480" y="5633"/>
                </a:cubicBezTo>
                <a:cubicBezTo>
                  <a:pt x="32827" y="2590"/>
                  <a:pt x="29184" y="609"/>
                  <a:pt x="25186" y="114"/>
                </a:cubicBezTo>
                <a:cubicBezTo>
                  <a:pt x="24542" y="37"/>
                  <a:pt x="23896" y="0"/>
                  <a:pt x="2325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 name="Google Shape;445;p35"/>
          <p:cNvSpPr/>
          <p:nvPr/>
        </p:nvSpPr>
        <p:spPr>
          <a:xfrm flipH="1" rot="10800000">
            <a:off x="-304675" y="4429302"/>
            <a:ext cx="1493675" cy="754900"/>
          </a:xfrm>
          <a:custGeom>
            <a:rect b="b" l="l" r="r" t="t"/>
            <a:pathLst>
              <a:path extrusionOk="0" h="30196" w="59747">
                <a:moveTo>
                  <a:pt x="0" y="0"/>
                </a:moveTo>
                <a:lnTo>
                  <a:pt x="0" y="30139"/>
                </a:lnTo>
                <a:cubicBezTo>
                  <a:pt x="0" y="30178"/>
                  <a:pt x="76" y="30196"/>
                  <a:pt x="215" y="30196"/>
                </a:cubicBezTo>
                <a:cubicBezTo>
                  <a:pt x="1725" y="30196"/>
                  <a:pt x="10684" y="28099"/>
                  <a:pt x="11461" y="27839"/>
                </a:cubicBezTo>
                <a:cubicBezTo>
                  <a:pt x="15671" y="26495"/>
                  <a:pt x="19986" y="24762"/>
                  <a:pt x="23701" y="22286"/>
                </a:cubicBezTo>
                <a:cubicBezTo>
                  <a:pt x="28511" y="19138"/>
                  <a:pt x="33428" y="18076"/>
                  <a:pt x="39124" y="17829"/>
                </a:cubicBezTo>
                <a:cubicBezTo>
                  <a:pt x="45208" y="17546"/>
                  <a:pt x="51964" y="17546"/>
                  <a:pt x="57200" y="14008"/>
                </a:cubicBezTo>
                <a:cubicBezTo>
                  <a:pt x="58155" y="13372"/>
                  <a:pt x="59004" y="12593"/>
                  <a:pt x="59747" y="11744"/>
                </a:cubicBezTo>
                <a:cubicBezTo>
                  <a:pt x="54971" y="8879"/>
                  <a:pt x="51009" y="4847"/>
                  <a:pt x="48250" y="0"/>
                </a:cubicBezTo>
                <a:close/>
              </a:path>
            </a:pathLst>
          </a:custGeom>
          <a:solidFill>
            <a:srgbClr val="FFD8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 name="Google Shape;446;p35"/>
          <p:cNvSpPr/>
          <p:nvPr/>
        </p:nvSpPr>
        <p:spPr>
          <a:xfrm flipH="1" rot="10800000">
            <a:off x="902450" y="4890577"/>
            <a:ext cx="385600" cy="293625"/>
          </a:xfrm>
          <a:custGeom>
            <a:rect b="b" l="l" r="r" t="t"/>
            <a:pathLst>
              <a:path extrusionOk="0" h="11745" w="15424">
                <a:moveTo>
                  <a:pt x="0" y="0"/>
                </a:moveTo>
                <a:cubicBezTo>
                  <a:pt x="2724" y="4847"/>
                  <a:pt x="6686" y="8879"/>
                  <a:pt x="11497" y="11744"/>
                </a:cubicBezTo>
                <a:cubicBezTo>
                  <a:pt x="14291" y="8596"/>
                  <a:pt x="15423" y="4351"/>
                  <a:pt x="14787" y="0"/>
                </a:cubicBezTo>
                <a:close/>
              </a:path>
            </a:pathLst>
          </a:custGeom>
          <a:solidFill>
            <a:srgbClr val="FEF4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 name="Google Shape;447;p35"/>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7">
  <p:cSld name="CUSTOM_1_1_1">
    <p:bg>
      <p:bgPr>
        <a:solidFill>
          <a:schemeClr val="lt1"/>
        </a:solidFill>
      </p:bgPr>
    </p:bg>
    <p:spTree>
      <p:nvGrpSpPr>
        <p:cNvPr id="448" name="Shape 448"/>
        <p:cNvGrpSpPr/>
        <p:nvPr/>
      </p:nvGrpSpPr>
      <p:grpSpPr>
        <a:xfrm>
          <a:off x="0" y="0"/>
          <a:ext cx="0" cy="0"/>
          <a:chOff x="0" y="0"/>
          <a:chExt cx="0" cy="0"/>
        </a:xfrm>
      </p:grpSpPr>
      <p:sp>
        <p:nvSpPr>
          <p:cNvPr id="449" name="Google Shape;449;p36"/>
          <p:cNvSpPr txBox="1"/>
          <p:nvPr>
            <p:ph type="title"/>
          </p:nvPr>
        </p:nvSpPr>
        <p:spPr>
          <a:xfrm>
            <a:off x="716250" y="540865"/>
            <a:ext cx="3855900" cy="5442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2800"/>
              <a:buNone/>
              <a:defRPr>
                <a:latin typeface="Lato"/>
                <a:ea typeface="Lato"/>
                <a:cs typeface="Lato"/>
                <a:sym typeface="Lato"/>
              </a:defRPr>
            </a:lvl2pPr>
            <a:lvl3pPr lvl="2" rtl="0">
              <a:spcBef>
                <a:spcPts val="0"/>
              </a:spcBef>
              <a:spcAft>
                <a:spcPts val="0"/>
              </a:spcAft>
              <a:buSzPts val="2800"/>
              <a:buNone/>
              <a:defRPr>
                <a:latin typeface="Lato"/>
                <a:ea typeface="Lato"/>
                <a:cs typeface="Lato"/>
                <a:sym typeface="Lato"/>
              </a:defRPr>
            </a:lvl3pPr>
            <a:lvl4pPr lvl="3" rtl="0">
              <a:spcBef>
                <a:spcPts val="0"/>
              </a:spcBef>
              <a:spcAft>
                <a:spcPts val="0"/>
              </a:spcAft>
              <a:buSzPts val="2800"/>
              <a:buNone/>
              <a:defRPr>
                <a:latin typeface="Lato"/>
                <a:ea typeface="Lato"/>
                <a:cs typeface="Lato"/>
                <a:sym typeface="Lato"/>
              </a:defRPr>
            </a:lvl4pPr>
            <a:lvl5pPr lvl="4" rtl="0">
              <a:spcBef>
                <a:spcPts val="0"/>
              </a:spcBef>
              <a:spcAft>
                <a:spcPts val="0"/>
              </a:spcAft>
              <a:buSzPts val="2800"/>
              <a:buNone/>
              <a:defRPr>
                <a:latin typeface="Lato"/>
                <a:ea typeface="Lato"/>
                <a:cs typeface="Lato"/>
                <a:sym typeface="Lato"/>
              </a:defRPr>
            </a:lvl5pPr>
            <a:lvl6pPr lvl="5" rtl="0">
              <a:spcBef>
                <a:spcPts val="0"/>
              </a:spcBef>
              <a:spcAft>
                <a:spcPts val="0"/>
              </a:spcAft>
              <a:buSzPts val="2800"/>
              <a:buNone/>
              <a:defRPr>
                <a:latin typeface="Lato"/>
                <a:ea typeface="Lato"/>
                <a:cs typeface="Lato"/>
                <a:sym typeface="Lato"/>
              </a:defRPr>
            </a:lvl6pPr>
            <a:lvl7pPr lvl="6" rtl="0">
              <a:spcBef>
                <a:spcPts val="0"/>
              </a:spcBef>
              <a:spcAft>
                <a:spcPts val="0"/>
              </a:spcAft>
              <a:buSzPts val="2800"/>
              <a:buNone/>
              <a:defRPr>
                <a:latin typeface="Lato"/>
                <a:ea typeface="Lato"/>
                <a:cs typeface="Lato"/>
                <a:sym typeface="Lato"/>
              </a:defRPr>
            </a:lvl7pPr>
            <a:lvl8pPr lvl="7" rtl="0">
              <a:spcBef>
                <a:spcPts val="0"/>
              </a:spcBef>
              <a:spcAft>
                <a:spcPts val="0"/>
              </a:spcAft>
              <a:buSzPts val="2800"/>
              <a:buNone/>
              <a:defRPr>
                <a:latin typeface="Lato"/>
                <a:ea typeface="Lato"/>
                <a:cs typeface="Lato"/>
                <a:sym typeface="Lato"/>
              </a:defRPr>
            </a:lvl8pPr>
            <a:lvl9pPr lvl="8" rtl="0">
              <a:spcBef>
                <a:spcPts val="0"/>
              </a:spcBef>
              <a:spcAft>
                <a:spcPts val="0"/>
              </a:spcAft>
              <a:buSzPts val="2800"/>
              <a:buNone/>
              <a:defRPr>
                <a:latin typeface="Lato"/>
                <a:ea typeface="Lato"/>
                <a:cs typeface="Lato"/>
                <a:sym typeface="Lato"/>
              </a:defRPr>
            </a:lvl9pPr>
          </a:lstStyle>
          <a:p/>
        </p:txBody>
      </p:sp>
      <p:sp>
        <p:nvSpPr>
          <p:cNvPr id="450" name="Google Shape;450;p36"/>
          <p:cNvSpPr/>
          <p:nvPr/>
        </p:nvSpPr>
        <p:spPr>
          <a:xfrm>
            <a:off x="7126767" y="-339150"/>
            <a:ext cx="2127306" cy="1545218"/>
          </a:xfrm>
          <a:custGeom>
            <a:rect b="b" l="l" r="r" t="t"/>
            <a:pathLst>
              <a:path extrusionOk="0" h="47714" w="65688">
                <a:moveTo>
                  <a:pt x="65300" y="0"/>
                </a:moveTo>
                <a:lnTo>
                  <a:pt x="0" y="36"/>
                </a:lnTo>
                <a:lnTo>
                  <a:pt x="0" y="36"/>
                </a:lnTo>
                <a:cubicBezTo>
                  <a:pt x="531" y="36"/>
                  <a:pt x="1663" y="1486"/>
                  <a:pt x="1981" y="1804"/>
                </a:cubicBezTo>
                <a:cubicBezTo>
                  <a:pt x="2653" y="2476"/>
                  <a:pt x="3290" y="3219"/>
                  <a:pt x="3891" y="3997"/>
                </a:cubicBezTo>
                <a:lnTo>
                  <a:pt x="23524" y="3997"/>
                </a:lnTo>
                <a:cubicBezTo>
                  <a:pt x="25611" y="3997"/>
                  <a:pt x="24160" y="14999"/>
                  <a:pt x="23736" y="16272"/>
                </a:cubicBezTo>
                <a:cubicBezTo>
                  <a:pt x="22356" y="19916"/>
                  <a:pt x="19951" y="23064"/>
                  <a:pt x="16767" y="25292"/>
                </a:cubicBezTo>
                <a:cubicBezTo>
                  <a:pt x="12664" y="28122"/>
                  <a:pt x="7888" y="30033"/>
                  <a:pt x="4139" y="33393"/>
                </a:cubicBezTo>
                <a:cubicBezTo>
                  <a:pt x="4139" y="33570"/>
                  <a:pt x="4103" y="33782"/>
                  <a:pt x="4068" y="33959"/>
                </a:cubicBezTo>
                <a:cubicBezTo>
                  <a:pt x="3431" y="41175"/>
                  <a:pt x="7464" y="47260"/>
                  <a:pt x="14999" y="47684"/>
                </a:cubicBezTo>
                <a:cubicBezTo>
                  <a:pt x="15353" y="47704"/>
                  <a:pt x="15707" y="47714"/>
                  <a:pt x="16062" y="47714"/>
                </a:cubicBezTo>
                <a:cubicBezTo>
                  <a:pt x="19467" y="47714"/>
                  <a:pt x="22903" y="46828"/>
                  <a:pt x="26106" y="45738"/>
                </a:cubicBezTo>
                <a:cubicBezTo>
                  <a:pt x="31341" y="43934"/>
                  <a:pt x="36435" y="41670"/>
                  <a:pt x="41281" y="38982"/>
                </a:cubicBezTo>
                <a:cubicBezTo>
                  <a:pt x="44996" y="36930"/>
                  <a:pt x="48639" y="34454"/>
                  <a:pt x="52601" y="32792"/>
                </a:cubicBezTo>
                <a:cubicBezTo>
                  <a:pt x="55323" y="31693"/>
                  <a:pt x="58722" y="30806"/>
                  <a:pt x="61897" y="30806"/>
                </a:cubicBezTo>
                <a:cubicBezTo>
                  <a:pt x="63013" y="30806"/>
                  <a:pt x="64102" y="30916"/>
                  <a:pt x="65123" y="31164"/>
                </a:cubicBezTo>
                <a:cubicBezTo>
                  <a:pt x="65125" y="31165"/>
                  <a:pt x="65126" y="31165"/>
                  <a:pt x="65127" y="31165"/>
                </a:cubicBezTo>
                <a:cubicBezTo>
                  <a:pt x="65688" y="31165"/>
                  <a:pt x="65300" y="0"/>
                  <a:pt x="65300" y="0"/>
                </a:cubicBezTo>
                <a:close/>
              </a:path>
            </a:pathLst>
          </a:custGeom>
          <a:solidFill>
            <a:srgbClr val="CAD5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 name="Google Shape;451;p36"/>
          <p:cNvSpPr/>
          <p:nvPr/>
        </p:nvSpPr>
        <p:spPr>
          <a:xfrm>
            <a:off x="7244744" y="-220007"/>
            <a:ext cx="711434" cy="962320"/>
          </a:xfrm>
          <a:custGeom>
            <a:rect b="b" l="l" r="r" t="t"/>
            <a:pathLst>
              <a:path extrusionOk="0" h="29715" w="21968">
                <a:moveTo>
                  <a:pt x="1" y="0"/>
                </a:moveTo>
                <a:cubicBezTo>
                  <a:pt x="2689" y="3573"/>
                  <a:pt x="4528" y="8278"/>
                  <a:pt x="4352" y="12841"/>
                </a:cubicBezTo>
                <a:cubicBezTo>
                  <a:pt x="4104" y="18607"/>
                  <a:pt x="1203" y="23983"/>
                  <a:pt x="531" y="29714"/>
                </a:cubicBezTo>
                <a:cubicBezTo>
                  <a:pt x="4245" y="26354"/>
                  <a:pt x="9021" y="24443"/>
                  <a:pt x="13124" y="21613"/>
                </a:cubicBezTo>
                <a:cubicBezTo>
                  <a:pt x="16308" y="19385"/>
                  <a:pt x="18713" y="16237"/>
                  <a:pt x="20093" y="12593"/>
                </a:cubicBezTo>
                <a:cubicBezTo>
                  <a:pt x="20517" y="11355"/>
                  <a:pt x="21968" y="318"/>
                  <a:pt x="19881" y="318"/>
                </a:cubicBezTo>
                <a:cubicBezTo>
                  <a:pt x="19881" y="318"/>
                  <a:pt x="9905" y="0"/>
                  <a:pt x="1" y="0"/>
                </a:cubicBezTo>
                <a:close/>
              </a:path>
            </a:pathLst>
          </a:custGeom>
          <a:solidFill>
            <a:srgbClr val="FEF4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 name="Google Shape;452;p36"/>
          <p:cNvSpPr/>
          <p:nvPr/>
        </p:nvSpPr>
        <p:spPr>
          <a:xfrm rot="-6510446">
            <a:off x="7133673" y="875098"/>
            <a:ext cx="687990" cy="537653"/>
          </a:xfrm>
          <a:custGeom>
            <a:rect b="b" l="l" r="r" t="t"/>
            <a:pathLst>
              <a:path extrusionOk="0" h="21508" w="27522">
                <a:moveTo>
                  <a:pt x="13885" y="0"/>
                </a:moveTo>
                <a:cubicBezTo>
                  <a:pt x="11736" y="0"/>
                  <a:pt x="9587" y="354"/>
                  <a:pt x="7535" y="1061"/>
                </a:cubicBezTo>
                <a:cubicBezTo>
                  <a:pt x="5519" y="1663"/>
                  <a:pt x="3715" y="2795"/>
                  <a:pt x="2265" y="4280"/>
                </a:cubicBezTo>
                <a:cubicBezTo>
                  <a:pt x="850" y="5801"/>
                  <a:pt x="1" y="7924"/>
                  <a:pt x="284" y="9940"/>
                </a:cubicBezTo>
                <a:cubicBezTo>
                  <a:pt x="567" y="11956"/>
                  <a:pt x="1840" y="13619"/>
                  <a:pt x="3114" y="15175"/>
                </a:cubicBezTo>
                <a:lnTo>
                  <a:pt x="8101" y="21507"/>
                </a:lnTo>
                <a:cubicBezTo>
                  <a:pt x="9057" y="18784"/>
                  <a:pt x="10507" y="16307"/>
                  <a:pt x="12382" y="14150"/>
                </a:cubicBezTo>
                <a:cubicBezTo>
                  <a:pt x="16450" y="9657"/>
                  <a:pt x="21968" y="7889"/>
                  <a:pt x="27522" y="6155"/>
                </a:cubicBezTo>
                <a:cubicBezTo>
                  <a:pt x="25647" y="3750"/>
                  <a:pt x="23100" y="1981"/>
                  <a:pt x="20235" y="1061"/>
                </a:cubicBezTo>
                <a:cubicBezTo>
                  <a:pt x="18183" y="354"/>
                  <a:pt x="16034" y="0"/>
                  <a:pt x="13885" y="0"/>
                </a:cubicBezTo>
                <a:close/>
              </a:path>
            </a:pathLst>
          </a:custGeom>
          <a:solidFill>
            <a:srgbClr val="CAD5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 name="Google Shape;453;p36"/>
          <p:cNvSpPr/>
          <p:nvPr/>
        </p:nvSpPr>
        <p:spPr>
          <a:xfrm rot="-6510446">
            <a:off x="7279080" y="736007"/>
            <a:ext cx="550927" cy="481758"/>
          </a:xfrm>
          <a:custGeom>
            <a:rect b="b" l="l" r="r" t="t"/>
            <a:pathLst>
              <a:path extrusionOk="0" h="19272" w="22039">
                <a:moveTo>
                  <a:pt x="19421" y="0"/>
                </a:moveTo>
                <a:cubicBezTo>
                  <a:pt x="13867" y="1734"/>
                  <a:pt x="8384" y="3502"/>
                  <a:pt x="4281" y="7995"/>
                </a:cubicBezTo>
                <a:cubicBezTo>
                  <a:pt x="2406" y="10152"/>
                  <a:pt x="920" y="12629"/>
                  <a:pt x="0" y="15352"/>
                </a:cubicBezTo>
                <a:cubicBezTo>
                  <a:pt x="814" y="16378"/>
                  <a:pt x="1663" y="17439"/>
                  <a:pt x="2795" y="18112"/>
                </a:cubicBezTo>
                <a:cubicBezTo>
                  <a:pt x="4221" y="18931"/>
                  <a:pt x="6011" y="19272"/>
                  <a:pt x="7835" y="19272"/>
                </a:cubicBezTo>
                <a:cubicBezTo>
                  <a:pt x="9948" y="19272"/>
                  <a:pt x="12106" y="18814"/>
                  <a:pt x="13796" y="18112"/>
                </a:cubicBezTo>
                <a:cubicBezTo>
                  <a:pt x="17157" y="16661"/>
                  <a:pt x="19987" y="13902"/>
                  <a:pt x="21119" y="10400"/>
                </a:cubicBezTo>
                <a:cubicBezTo>
                  <a:pt x="22038" y="7676"/>
                  <a:pt x="21862" y="4740"/>
                  <a:pt x="20694" y="2123"/>
                </a:cubicBezTo>
                <a:cubicBezTo>
                  <a:pt x="20340" y="1380"/>
                  <a:pt x="19916" y="637"/>
                  <a:pt x="19421" y="0"/>
                </a:cubicBezTo>
                <a:close/>
              </a:path>
            </a:pathLst>
          </a:custGeom>
          <a:solidFill>
            <a:srgbClr val="FFD8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 name="Google Shape;454;p36"/>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4">
  <p:cSld name="CUSTOM_1_1_1_1">
    <p:spTree>
      <p:nvGrpSpPr>
        <p:cNvPr id="455" name="Shape 455"/>
        <p:cNvGrpSpPr/>
        <p:nvPr/>
      </p:nvGrpSpPr>
      <p:grpSpPr>
        <a:xfrm>
          <a:off x="0" y="0"/>
          <a:ext cx="0" cy="0"/>
          <a:chOff x="0" y="0"/>
          <a:chExt cx="0" cy="0"/>
        </a:xfrm>
      </p:grpSpPr>
      <p:sp>
        <p:nvSpPr>
          <p:cNvPr id="456" name="Google Shape;456;p37"/>
          <p:cNvSpPr txBox="1"/>
          <p:nvPr>
            <p:ph type="title"/>
          </p:nvPr>
        </p:nvSpPr>
        <p:spPr>
          <a:xfrm>
            <a:off x="716250" y="540608"/>
            <a:ext cx="3855900" cy="5442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2800"/>
              <a:buNone/>
              <a:defRPr>
                <a:latin typeface="Lato"/>
                <a:ea typeface="Lato"/>
                <a:cs typeface="Lato"/>
                <a:sym typeface="Lato"/>
              </a:defRPr>
            </a:lvl2pPr>
            <a:lvl3pPr lvl="2" rtl="0">
              <a:spcBef>
                <a:spcPts val="0"/>
              </a:spcBef>
              <a:spcAft>
                <a:spcPts val="0"/>
              </a:spcAft>
              <a:buSzPts val="2800"/>
              <a:buNone/>
              <a:defRPr>
                <a:latin typeface="Lato"/>
                <a:ea typeface="Lato"/>
                <a:cs typeface="Lato"/>
                <a:sym typeface="Lato"/>
              </a:defRPr>
            </a:lvl3pPr>
            <a:lvl4pPr lvl="3" rtl="0">
              <a:spcBef>
                <a:spcPts val="0"/>
              </a:spcBef>
              <a:spcAft>
                <a:spcPts val="0"/>
              </a:spcAft>
              <a:buSzPts val="2800"/>
              <a:buNone/>
              <a:defRPr>
                <a:latin typeface="Lato"/>
                <a:ea typeface="Lato"/>
                <a:cs typeface="Lato"/>
                <a:sym typeface="Lato"/>
              </a:defRPr>
            </a:lvl4pPr>
            <a:lvl5pPr lvl="4" rtl="0">
              <a:spcBef>
                <a:spcPts val="0"/>
              </a:spcBef>
              <a:spcAft>
                <a:spcPts val="0"/>
              </a:spcAft>
              <a:buSzPts val="2800"/>
              <a:buNone/>
              <a:defRPr>
                <a:latin typeface="Lato"/>
                <a:ea typeface="Lato"/>
                <a:cs typeface="Lato"/>
                <a:sym typeface="Lato"/>
              </a:defRPr>
            </a:lvl5pPr>
            <a:lvl6pPr lvl="5" rtl="0">
              <a:spcBef>
                <a:spcPts val="0"/>
              </a:spcBef>
              <a:spcAft>
                <a:spcPts val="0"/>
              </a:spcAft>
              <a:buSzPts val="2800"/>
              <a:buNone/>
              <a:defRPr>
                <a:latin typeface="Lato"/>
                <a:ea typeface="Lato"/>
                <a:cs typeface="Lato"/>
                <a:sym typeface="Lato"/>
              </a:defRPr>
            </a:lvl6pPr>
            <a:lvl7pPr lvl="6" rtl="0">
              <a:spcBef>
                <a:spcPts val="0"/>
              </a:spcBef>
              <a:spcAft>
                <a:spcPts val="0"/>
              </a:spcAft>
              <a:buSzPts val="2800"/>
              <a:buNone/>
              <a:defRPr>
                <a:latin typeface="Lato"/>
                <a:ea typeface="Lato"/>
                <a:cs typeface="Lato"/>
                <a:sym typeface="Lato"/>
              </a:defRPr>
            </a:lvl7pPr>
            <a:lvl8pPr lvl="7" rtl="0">
              <a:spcBef>
                <a:spcPts val="0"/>
              </a:spcBef>
              <a:spcAft>
                <a:spcPts val="0"/>
              </a:spcAft>
              <a:buSzPts val="2800"/>
              <a:buNone/>
              <a:defRPr>
                <a:latin typeface="Lato"/>
                <a:ea typeface="Lato"/>
                <a:cs typeface="Lato"/>
                <a:sym typeface="Lato"/>
              </a:defRPr>
            </a:lvl8pPr>
            <a:lvl9pPr lvl="8" rtl="0">
              <a:spcBef>
                <a:spcPts val="0"/>
              </a:spcBef>
              <a:spcAft>
                <a:spcPts val="0"/>
              </a:spcAft>
              <a:buSzPts val="2800"/>
              <a:buNone/>
              <a:defRPr>
                <a:latin typeface="Lato"/>
                <a:ea typeface="Lato"/>
                <a:cs typeface="Lato"/>
                <a:sym typeface="Lato"/>
              </a:defRPr>
            </a:lvl9pPr>
          </a:lstStyle>
          <a:p/>
        </p:txBody>
      </p:sp>
      <p:sp>
        <p:nvSpPr>
          <p:cNvPr id="457" name="Google Shape;457;p37"/>
          <p:cNvSpPr txBox="1"/>
          <p:nvPr>
            <p:ph idx="1" type="subTitle"/>
          </p:nvPr>
        </p:nvSpPr>
        <p:spPr>
          <a:xfrm>
            <a:off x="717444" y="3284084"/>
            <a:ext cx="2139600" cy="412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800"/>
              <a:buFont typeface="Playfair Display"/>
              <a:buNone/>
              <a:defRPr>
                <a:latin typeface="Palanquin SemiBold"/>
                <a:ea typeface="Palanquin SemiBold"/>
                <a:cs typeface="Palanquin SemiBold"/>
                <a:sym typeface="Palanquin SemiBold"/>
              </a:defRPr>
            </a:lvl1pPr>
            <a:lvl2pPr lvl="1" rtl="0" algn="ctr">
              <a:spcBef>
                <a:spcPts val="1600"/>
              </a:spcBef>
              <a:spcAft>
                <a:spcPts val="0"/>
              </a:spcAft>
              <a:buSzPts val="1400"/>
              <a:buNone/>
              <a:defRPr/>
            </a:lvl2pPr>
            <a:lvl3pPr lvl="2" rtl="0" algn="ctr">
              <a:spcBef>
                <a:spcPts val="1600"/>
              </a:spcBef>
              <a:spcAft>
                <a:spcPts val="0"/>
              </a:spcAft>
              <a:buSzPts val="1400"/>
              <a:buNone/>
              <a:defRPr/>
            </a:lvl3pPr>
            <a:lvl4pPr lvl="3" rtl="0" algn="ctr">
              <a:spcBef>
                <a:spcPts val="1600"/>
              </a:spcBef>
              <a:spcAft>
                <a:spcPts val="0"/>
              </a:spcAft>
              <a:buSzPts val="1400"/>
              <a:buNone/>
              <a:defRPr/>
            </a:lvl4pPr>
            <a:lvl5pPr lvl="4" rtl="0" algn="ctr">
              <a:spcBef>
                <a:spcPts val="1600"/>
              </a:spcBef>
              <a:spcAft>
                <a:spcPts val="0"/>
              </a:spcAft>
              <a:buSzPts val="1400"/>
              <a:buNone/>
              <a:defRPr/>
            </a:lvl5pPr>
            <a:lvl6pPr lvl="5" rtl="0" algn="ctr">
              <a:spcBef>
                <a:spcPts val="1600"/>
              </a:spcBef>
              <a:spcAft>
                <a:spcPts val="0"/>
              </a:spcAft>
              <a:buSzPts val="1400"/>
              <a:buNone/>
              <a:defRPr/>
            </a:lvl6pPr>
            <a:lvl7pPr lvl="6" rtl="0" algn="ctr">
              <a:spcBef>
                <a:spcPts val="1600"/>
              </a:spcBef>
              <a:spcAft>
                <a:spcPts val="0"/>
              </a:spcAft>
              <a:buSzPts val="1400"/>
              <a:buNone/>
              <a:defRPr/>
            </a:lvl7pPr>
            <a:lvl8pPr lvl="7" rtl="0" algn="ctr">
              <a:spcBef>
                <a:spcPts val="1600"/>
              </a:spcBef>
              <a:spcAft>
                <a:spcPts val="0"/>
              </a:spcAft>
              <a:buSzPts val="1400"/>
              <a:buNone/>
              <a:defRPr/>
            </a:lvl8pPr>
            <a:lvl9pPr lvl="8" rtl="0" algn="ctr">
              <a:spcBef>
                <a:spcPts val="1600"/>
              </a:spcBef>
              <a:spcAft>
                <a:spcPts val="1600"/>
              </a:spcAft>
              <a:buSzPts val="1400"/>
              <a:buNone/>
              <a:defRPr/>
            </a:lvl9pPr>
          </a:lstStyle>
          <a:p/>
        </p:txBody>
      </p:sp>
      <p:sp>
        <p:nvSpPr>
          <p:cNvPr id="458" name="Google Shape;458;p37"/>
          <p:cNvSpPr txBox="1"/>
          <p:nvPr>
            <p:ph idx="2" type="subTitle"/>
          </p:nvPr>
        </p:nvSpPr>
        <p:spPr>
          <a:xfrm>
            <a:off x="716244" y="3695589"/>
            <a:ext cx="2142000" cy="548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spcBef>
                <a:spcPts val="1600"/>
              </a:spcBef>
              <a:spcAft>
                <a:spcPts val="0"/>
              </a:spcAft>
              <a:buSzPts val="1400"/>
              <a:buNone/>
              <a:defRPr/>
            </a:lvl2pPr>
            <a:lvl3pPr lvl="2" rtl="0" algn="ctr">
              <a:spcBef>
                <a:spcPts val="1600"/>
              </a:spcBef>
              <a:spcAft>
                <a:spcPts val="0"/>
              </a:spcAft>
              <a:buSzPts val="1400"/>
              <a:buNone/>
              <a:defRPr/>
            </a:lvl3pPr>
            <a:lvl4pPr lvl="3" rtl="0" algn="ctr">
              <a:spcBef>
                <a:spcPts val="1600"/>
              </a:spcBef>
              <a:spcAft>
                <a:spcPts val="0"/>
              </a:spcAft>
              <a:buSzPts val="1400"/>
              <a:buNone/>
              <a:defRPr/>
            </a:lvl4pPr>
            <a:lvl5pPr lvl="4" rtl="0" algn="ctr">
              <a:spcBef>
                <a:spcPts val="1600"/>
              </a:spcBef>
              <a:spcAft>
                <a:spcPts val="0"/>
              </a:spcAft>
              <a:buSzPts val="1400"/>
              <a:buNone/>
              <a:defRPr/>
            </a:lvl5pPr>
            <a:lvl6pPr lvl="5" rtl="0" algn="ctr">
              <a:spcBef>
                <a:spcPts val="1600"/>
              </a:spcBef>
              <a:spcAft>
                <a:spcPts val="0"/>
              </a:spcAft>
              <a:buSzPts val="1400"/>
              <a:buNone/>
              <a:defRPr/>
            </a:lvl6pPr>
            <a:lvl7pPr lvl="6" rtl="0" algn="ctr">
              <a:spcBef>
                <a:spcPts val="1600"/>
              </a:spcBef>
              <a:spcAft>
                <a:spcPts val="0"/>
              </a:spcAft>
              <a:buSzPts val="1400"/>
              <a:buNone/>
              <a:defRPr/>
            </a:lvl7pPr>
            <a:lvl8pPr lvl="7" rtl="0" algn="ctr">
              <a:spcBef>
                <a:spcPts val="1600"/>
              </a:spcBef>
              <a:spcAft>
                <a:spcPts val="0"/>
              </a:spcAft>
              <a:buSzPts val="1400"/>
              <a:buNone/>
              <a:defRPr/>
            </a:lvl8pPr>
            <a:lvl9pPr lvl="8" rtl="0" algn="ctr">
              <a:spcBef>
                <a:spcPts val="1600"/>
              </a:spcBef>
              <a:spcAft>
                <a:spcPts val="1600"/>
              </a:spcAft>
              <a:buSzPts val="1400"/>
              <a:buNone/>
              <a:defRPr/>
            </a:lvl9pPr>
          </a:lstStyle>
          <a:p/>
        </p:txBody>
      </p:sp>
      <p:sp>
        <p:nvSpPr>
          <p:cNvPr id="459" name="Google Shape;459;p37"/>
          <p:cNvSpPr txBox="1"/>
          <p:nvPr>
            <p:ph idx="3" type="subTitle"/>
          </p:nvPr>
        </p:nvSpPr>
        <p:spPr>
          <a:xfrm>
            <a:off x="3502200" y="3284083"/>
            <a:ext cx="2139600" cy="412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800"/>
              <a:buFont typeface="Playfair Display"/>
              <a:buNone/>
              <a:defRPr>
                <a:latin typeface="Palanquin SemiBold"/>
                <a:ea typeface="Palanquin SemiBold"/>
                <a:cs typeface="Palanquin SemiBold"/>
                <a:sym typeface="Palanquin SemiBold"/>
              </a:defRPr>
            </a:lvl1pPr>
            <a:lvl2pPr lvl="1" rtl="0" algn="ctr">
              <a:spcBef>
                <a:spcPts val="1600"/>
              </a:spcBef>
              <a:spcAft>
                <a:spcPts val="0"/>
              </a:spcAft>
              <a:buSzPts val="1400"/>
              <a:buNone/>
              <a:defRPr/>
            </a:lvl2pPr>
            <a:lvl3pPr lvl="2" rtl="0" algn="ctr">
              <a:spcBef>
                <a:spcPts val="1600"/>
              </a:spcBef>
              <a:spcAft>
                <a:spcPts val="0"/>
              </a:spcAft>
              <a:buSzPts val="1400"/>
              <a:buNone/>
              <a:defRPr/>
            </a:lvl3pPr>
            <a:lvl4pPr lvl="3" rtl="0" algn="ctr">
              <a:spcBef>
                <a:spcPts val="1600"/>
              </a:spcBef>
              <a:spcAft>
                <a:spcPts val="0"/>
              </a:spcAft>
              <a:buSzPts val="1400"/>
              <a:buNone/>
              <a:defRPr/>
            </a:lvl4pPr>
            <a:lvl5pPr lvl="4" rtl="0" algn="ctr">
              <a:spcBef>
                <a:spcPts val="1600"/>
              </a:spcBef>
              <a:spcAft>
                <a:spcPts val="0"/>
              </a:spcAft>
              <a:buSzPts val="1400"/>
              <a:buNone/>
              <a:defRPr/>
            </a:lvl5pPr>
            <a:lvl6pPr lvl="5" rtl="0" algn="ctr">
              <a:spcBef>
                <a:spcPts val="1600"/>
              </a:spcBef>
              <a:spcAft>
                <a:spcPts val="0"/>
              </a:spcAft>
              <a:buSzPts val="1400"/>
              <a:buNone/>
              <a:defRPr/>
            </a:lvl6pPr>
            <a:lvl7pPr lvl="6" rtl="0" algn="ctr">
              <a:spcBef>
                <a:spcPts val="1600"/>
              </a:spcBef>
              <a:spcAft>
                <a:spcPts val="0"/>
              </a:spcAft>
              <a:buSzPts val="1400"/>
              <a:buNone/>
              <a:defRPr/>
            </a:lvl7pPr>
            <a:lvl8pPr lvl="7" rtl="0" algn="ctr">
              <a:spcBef>
                <a:spcPts val="1600"/>
              </a:spcBef>
              <a:spcAft>
                <a:spcPts val="0"/>
              </a:spcAft>
              <a:buSzPts val="1400"/>
              <a:buNone/>
              <a:defRPr/>
            </a:lvl8pPr>
            <a:lvl9pPr lvl="8" rtl="0" algn="ctr">
              <a:spcBef>
                <a:spcPts val="1600"/>
              </a:spcBef>
              <a:spcAft>
                <a:spcPts val="1600"/>
              </a:spcAft>
              <a:buSzPts val="1400"/>
              <a:buNone/>
              <a:defRPr/>
            </a:lvl9pPr>
          </a:lstStyle>
          <a:p/>
        </p:txBody>
      </p:sp>
      <p:sp>
        <p:nvSpPr>
          <p:cNvPr id="460" name="Google Shape;460;p37"/>
          <p:cNvSpPr txBox="1"/>
          <p:nvPr>
            <p:ph idx="4" type="subTitle"/>
          </p:nvPr>
        </p:nvSpPr>
        <p:spPr>
          <a:xfrm>
            <a:off x="3504150" y="3696295"/>
            <a:ext cx="2135700" cy="548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spcBef>
                <a:spcPts val="1600"/>
              </a:spcBef>
              <a:spcAft>
                <a:spcPts val="0"/>
              </a:spcAft>
              <a:buSzPts val="1400"/>
              <a:buNone/>
              <a:defRPr/>
            </a:lvl2pPr>
            <a:lvl3pPr lvl="2" rtl="0" algn="ctr">
              <a:spcBef>
                <a:spcPts val="1600"/>
              </a:spcBef>
              <a:spcAft>
                <a:spcPts val="0"/>
              </a:spcAft>
              <a:buSzPts val="1400"/>
              <a:buNone/>
              <a:defRPr/>
            </a:lvl3pPr>
            <a:lvl4pPr lvl="3" rtl="0" algn="ctr">
              <a:spcBef>
                <a:spcPts val="1600"/>
              </a:spcBef>
              <a:spcAft>
                <a:spcPts val="0"/>
              </a:spcAft>
              <a:buSzPts val="1400"/>
              <a:buNone/>
              <a:defRPr/>
            </a:lvl4pPr>
            <a:lvl5pPr lvl="4" rtl="0" algn="ctr">
              <a:spcBef>
                <a:spcPts val="1600"/>
              </a:spcBef>
              <a:spcAft>
                <a:spcPts val="0"/>
              </a:spcAft>
              <a:buSzPts val="1400"/>
              <a:buNone/>
              <a:defRPr/>
            </a:lvl5pPr>
            <a:lvl6pPr lvl="5" rtl="0" algn="ctr">
              <a:spcBef>
                <a:spcPts val="1600"/>
              </a:spcBef>
              <a:spcAft>
                <a:spcPts val="0"/>
              </a:spcAft>
              <a:buSzPts val="1400"/>
              <a:buNone/>
              <a:defRPr/>
            </a:lvl6pPr>
            <a:lvl7pPr lvl="6" rtl="0" algn="ctr">
              <a:spcBef>
                <a:spcPts val="1600"/>
              </a:spcBef>
              <a:spcAft>
                <a:spcPts val="0"/>
              </a:spcAft>
              <a:buSzPts val="1400"/>
              <a:buNone/>
              <a:defRPr/>
            </a:lvl7pPr>
            <a:lvl8pPr lvl="7" rtl="0" algn="ctr">
              <a:spcBef>
                <a:spcPts val="1600"/>
              </a:spcBef>
              <a:spcAft>
                <a:spcPts val="0"/>
              </a:spcAft>
              <a:buSzPts val="1400"/>
              <a:buNone/>
              <a:defRPr/>
            </a:lvl8pPr>
            <a:lvl9pPr lvl="8" rtl="0" algn="ctr">
              <a:spcBef>
                <a:spcPts val="1600"/>
              </a:spcBef>
              <a:spcAft>
                <a:spcPts val="1600"/>
              </a:spcAft>
              <a:buSzPts val="1400"/>
              <a:buNone/>
              <a:defRPr/>
            </a:lvl9pPr>
          </a:lstStyle>
          <a:p/>
        </p:txBody>
      </p:sp>
      <p:sp>
        <p:nvSpPr>
          <p:cNvPr id="461" name="Google Shape;461;p37"/>
          <p:cNvSpPr txBox="1"/>
          <p:nvPr>
            <p:ph idx="5" type="subTitle"/>
          </p:nvPr>
        </p:nvSpPr>
        <p:spPr>
          <a:xfrm>
            <a:off x="6285750" y="3284084"/>
            <a:ext cx="2142000" cy="412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800"/>
              <a:buFont typeface="Playfair Display"/>
              <a:buNone/>
              <a:defRPr>
                <a:latin typeface="Palanquin SemiBold"/>
                <a:ea typeface="Palanquin SemiBold"/>
                <a:cs typeface="Palanquin SemiBold"/>
                <a:sym typeface="Palanquin SemiBold"/>
              </a:defRPr>
            </a:lvl1pPr>
            <a:lvl2pPr lvl="1" rtl="0" algn="ctr">
              <a:spcBef>
                <a:spcPts val="1600"/>
              </a:spcBef>
              <a:spcAft>
                <a:spcPts val="0"/>
              </a:spcAft>
              <a:buSzPts val="1400"/>
              <a:buNone/>
              <a:defRPr/>
            </a:lvl2pPr>
            <a:lvl3pPr lvl="2" rtl="0" algn="ctr">
              <a:spcBef>
                <a:spcPts val="1600"/>
              </a:spcBef>
              <a:spcAft>
                <a:spcPts val="0"/>
              </a:spcAft>
              <a:buSzPts val="1400"/>
              <a:buNone/>
              <a:defRPr/>
            </a:lvl3pPr>
            <a:lvl4pPr lvl="3" rtl="0" algn="ctr">
              <a:spcBef>
                <a:spcPts val="1600"/>
              </a:spcBef>
              <a:spcAft>
                <a:spcPts val="0"/>
              </a:spcAft>
              <a:buSzPts val="1400"/>
              <a:buNone/>
              <a:defRPr/>
            </a:lvl4pPr>
            <a:lvl5pPr lvl="4" rtl="0" algn="ctr">
              <a:spcBef>
                <a:spcPts val="1600"/>
              </a:spcBef>
              <a:spcAft>
                <a:spcPts val="0"/>
              </a:spcAft>
              <a:buSzPts val="1400"/>
              <a:buNone/>
              <a:defRPr/>
            </a:lvl5pPr>
            <a:lvl6pPr lvl="5" rtl="0" algn="ctr">
              <a:spcBef>
                <a:spcPts val="1600"/>
              </a:spcBef>
              <a:spcAft>
                <a:spcPts val="0"/>
              </a:spcAft>
              <a:buSzPts val="1400"/>
              <a:buNone/>
              <a:defRPr/>
            </a:lvl6pPr>
            <a:lvl7pPr lvl="6" rtl="0" algn="ctr">
              <a:spcBef>
                <a:spcPts val="1600"/>
              </a:spcBef>
              <a:spcAft>
                <a:spcPts val="0"/>
              </a:spcAft>
              <a:buSzPts val="1400"/>
              <a:buNone/>
              <a:defRPr/>
            </a:lvl7pPr>
            <a:lvl8pPr lvl="7" rtl="0" algn="ctr">
              <a:spcBef>
                <a:spcPts val="1600"/>
              </a:spcBef>
              <a:spcAft>
                <a:spcPts val="0"/>
              </a:spcAft>
              <a:buSzPts val="1400"/>
              <a:buNone/>
              <a:defRPr/>
            </a:lvl8pPr>
            <a:lvl9pPr lvl="8" rtl="0" algn="ctr">
              <a:spcBef>
                <a:spcPts val="1600"/>
              </a:spcBef>
              <a:spcAft>
                <a:spcPts val="1600"/>
              </a:spcAft>
              <a:buSzPts val="1400"/>
              <a:buNone/>
              <a:defRPr/>
            </a:lvl9pPr>
          </a:lstStyle>
          <a:p/>
        </p:txBody>
      </p:sp>
      <p:sp>
        <p:nvSpPr>
          <p:cNvPr id="462" name="Google Shape;462;p37"/>
          <p:cNvSpPr txBox="1"/>
          <p:nvPr>
            <p:ph idx="6" type="subTitle"/>
          </p:nvPr>
        </p:nvSpPr>
        <p:spPr>
          <a:xfrm>
            <a:off x="6285750" y="3695589"/>
            <a:ext cx="2142000" cy="548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spcBef>
                <a:spcPts val="1600"/>
              </a:spcBef>
              <a:spcAft>
                <a:spcPts val="0"/>
              </a:spcAft>
              <a:buSzPts val="1400"/>
              <a:buNone/>
              <a:defRPr/>
            </a:lvl2pPr>
            <a:lvl3pPr lvl="2" rtl="0" algn="ctr">
              <a:spcBef>
                <a:spcPts val="1600"/>
              </a:spcBef>
              <a:spcAft>
                <a:spcPts val="0"/>
              </a:spcAft>
              <a:buSzPts val="1400"/>
              <a:buNone/>
              <a:defRPr/>
            </a:lvl3pPr>
            <a:lvl4pPr lvl="3" rtl="0" algn="ctr">
              <a:spcBef>
                <a:spcPts val="1600"/>
              </a:spcBef>
              <a:spcAft>
                <a:spcPts val="0"/>
              </a:spcAft>
              <a:buSzPts val="1400"/>
              <a:buNone/>
              <a:defRPr/>
            </a:lvl4pPr>
            <a:lvl5pPr lvl="4" rtl="0" algn="ctr">
              <a:spcBef>
                <a:spcPts val="1600"/>
              </a:spcBef>
              <a:spcAft>
                <a:spcPts val="0"/>
              </a:spcAft>
              <a:buSzPts val="1400"/>
              <a:buNone/>
              <a:defRPr/>
            </a:lvl5pPr>
            <a:lvl6pPr lvl="5" rtl="0" algn="ctr">
              <a:spcBef>
                <a:spcPts val="1600"/>
              </a:spcBef>
              <a:spcAft>
                <a:spcPts val="0"/>
              </a:spcAft>
              <a:buSzPts val="1400"/>
              <a:buNone/>
              <a:defRPr/>
            </a:lvl6pPr>
            <a:lvl7pPr lvl="6" rtl="0" algn="ctr">
              <a:spcBef>
                <a:spcPts val="1600"/>
              </a:spcBef>
              <a:spcAft>
                <a:spcPts val="0"/>
              </a:spcAft>
              <a:buSzPts val="1400"/>
              <a:buNone/>
              <a:defRPr/>
            </a:lvl7pPr>
            <a:lvl8pPr lvl="7" rtl="0" algn="ctr">
              <a:spcBef>
                <a:spcPts val="1600"/>
              </a:spcBef>
              <a:spcAft>
                <a:spcPts val="0"/>
              </a:spcAft>
              <a:buSzPts val="1400"/>
              <a:buNone/>
              <a:defRPr/>
            </a:lvl8pPr>
            <a:lvl9pPr lvl="8" rtl="0" algn="ctr">
              <a:spcBef>
                <a:spcPts val="1600"/>
              </a:spcBef>
              <a:spcAft>
                <a:spcPts val="1600"/>
              </a:spcAft>
              <a:buSzPts val="1400"/>
              <a:buNone/>
              <a:defRPr/>
            </a:lvl9pPr>
          </a:lstStyle>
          <a:p/>
        </p:txBody>
      </p:sp>
      <p:sp>
        <p:nvSpPr>
          <p:cNvPr id="463" name="Google Shape;463;p37"/>
          <p:cNvSpPr/>
          <p:nvPr/>
        </p:nvSpPr>
        <p:spPr>
          <a:xfrm rot="-5400000">
            <a:off x="8033525" y="227050"/>
            <a:ext cx="1590075" cy="630850"/>
          </a:xfrm>
          <a:custGeom>
            <a:rect b="b" l="l" r="r" t="t"/>
            <a:pathLst>
              <a:path extrusionOk="0" h="25234" w="63603">
                <a:moveTo>
                  <a:pt x="34152" y="0"/>
                </a:moveTo>
                <a:cubicBezTo>
                  <a:pt x="11142" y="0"/>
                  <a:pt x="0" y="25234"/>
                  <a:pt x="0" y="25234"/>
                </a:cubicBezTo>
                <a:lnTo>
                  <a:pt x="63603" y="25234"/>
                </a:lnTo>
                <a:cubicBezTo>
                  <a:pt x="63178" y="21519"/>
                  <a:pt x="62081" y="17876"/>
                  <a:pt x="60383" y="14515"/>
                </a:cubicBezTo>
                <a:cubicBezTo>
                  <a:pt x="50903" y="13454"/>
                  <a:pt x="42378" y="7865"/>
                  <a:pt x="36895" y="118"/>
                </a:cubicBezTo>
                <a:cubicBezTo>
                  <a:pt x="35963" y="39"/>
                  <a:pt x="35048" y="0"/>
                  <a:pt x="34152" y="0"/>
                </a:cubicBezTo>
                <a:close/>
              </a:path>
            </a:pathLst>
          </a:custGeom>
          <a:solidFill>
            <a:srgbClr val="FFD8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 name="Google Shape;464;p37"/>
          <p:cNvSpPr/>
          <p:nvPr/>
        </p:nvSpPr>
        <p:spPr>
          <a:xfrm rot="-5400000">
            <a:off x="8402450" y="-58450"/>
            <a:ext cx="587225" cy="359950"/>
          </a:xfrm>
          <a:custGeom>
            <a:rect b="b" l="l" r="r" t="t"/>
            <a:pathLst>
              <a:path extrusionOk="0" h="14398" w="23489">
                <a:moveTo>
                  <a:pt x="0" y="0"/>
                </a:moveTo>
                <a:lnTo>
                  <a:pt x="0" y="0"/>
                </a:lnTo>
                <a:cubicBezTo>
                  <a:pt x="5483" y="7747"/>
                  <a:pt x="14044" y="13336"/>
                  <a:pt x="23488" y="14397"/>
                </a:cubicBezTo>
                <a:cubicBezTo>
                  <a:pt x="19314" y="6297"/>
                  <a:pt x="12806" y="3467"/>
                  <a:pt x="12806" y="3467"/>
                </a:cubicBezTo>
                <a:cubicBezTo>
                  <a:pt x="8773" y="1592"/>
                  <a:pt x="4422" y="425"/>
                  <a:pt x="0" y="0"/>
                </a:cubicBezTo>
                <a:close/>
              </a:path>
            </a:pathLst>
          </a:custGeom>
          <a:solidFill>
            <a:srgbClr val="3034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 name="Google Shape;465;p37"/>
          <p:cNvSpPr/>
          <p:nvPr/>
        </p:nvSpPr>
        <p:spPr>
          <a:xfrm rot="-5400000">
            <a:off x="7526375" y="-749450"/>
            <a:ext cx="1039125" cy="1679150"/>
          </a:xfrm>
          <a:custGeom>
            <a:rect b="b" l="l" r="r" t="t"/>
            <a:pathLst>
              <a:path extrusionOk="0" h="67166" w="41565">
                <a:moveTo>
                  <a:pt x="41564" y="1"/>
                </a:moveTo>
                <a:cubicBezTo>
                  <a:pt x="35091" y="1"/>
                  <a:pt x="28264" y="107"/>
                  <a:pt x="21967" y="1982"/>
                </a:cubicBezTo>
                <a:cubicBezTo>
                  <a:pt x="22356" y="4104"/>
                  <a:pt x="22427" y="6262"/>
                  <a:pt x="22109" y="8384"/>
                </a:cubicBezTo>
                <a:cubicBezTo>
                  <a:pt x="21401" y="13124"/>
                  <a:pt x="18394" y="19067"/>
                  <a:pt x="13973" y="21367"/>
                </a:cubicBezTo>
                <a:lnTo>
                  <a:pt x="13937" y="21367"/>
                </a:lnTo>
                <a:cubicBezTo>
                  <a:pt x="12310" y="22216"/>
                  <a:pt x="10435" y="22463"/>
                  <a:pt x="8631" y="22675"/>
                </a:cubicBezTo>
                <a:lnTo>
                  <a:pt x="2087" y="23418"/>
                </a:lnTo>
                <a:cubicBezTo>
                  <a:pt x="2016" y="23843"/>
                  <a:pt x="1910" y="24232"/>
                  <a:pt x="1804" y="24621"/>
                </a:cubicBezTo>
                <a:cubicBezTo>
                  <a:pt x="0" y="33111"/>
                  <a:pt x="1769" y="42414"/>
                  <a:pt x="6155" y="49842"/>
                </a:cubicBezTo>
                <a:cubicBezTo>
                  <a:pt x="6650" y="50691"/>
                  <a:pt x="7216" y="51540"/>
                  <a:pt x="7782" y="52389"/>
                </a:cubicBezTo>
                <a:cubicBezTo>
                  <a:pt x="12204" y="52814"/>
                  <a:pt x="16555" y="53981"/>
                  <a:pt x="20623" y="55821"/>
                </a:cubicBezTo>
                <a:cubicBezTo>
                  <a:pt x="20623" y="55821"/>
                  <a:pt x="27096" y="58686"/>
                  <a:pt x="31270" y="66786"/>
                </a:cubicBezTo>
                <a:cubicBezTo>
                  <a:pt x="31553" y="66822"/>
                  <a:pt x="31801" y="66857"/>
                  <a:pt x="32049" y="66857"/>
                </a:cubicBezTo>
                <a:cubicBezTo>
                  <a:pt x="32770" y="66911"/>
                  <a:pt x="37826" y="67166"/>
                  <a:pt x="40260" y="67166"/>
                </a:cubicBezTo>
                <a:cubicBezTo>
                  <a:pt x="41050" y="67166"/>
                  <a:pt x="41564" y="67139"/>
                  <a:pt x="41564" y="67069"/>
                </a:cubicBezTo>
                <a:lnTo>
                  <a:pt x="41564" y="1"/>
                </a:lnTo>
                <a:close/>
              </a:path>
            </a:pathLst>
          </a:custGeom>
          <a:solidFill>
            <a:srgbClr val="FFA8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 name="Google Shape;466;p37"/>
          <p:cNvSpPr/>
          <p:nvPr/>
        </p:nvSpPr>
        <p:spPr>
          <a:xfrm rot="-5400000">
            <a:off x="7270488" y="35288"/>
            <a:ext cx="508525" cy="535925"/>
          </a:xfrm>
          <a:custGeom>
            <a:rect b="b" l="l" r="r" t="t"/>
            <a:pathLst>
              <a:path extrusionOk="0" h="21437" w="20341">
                <a:moveTo>
                  <a:pt x="19880" y="0"/>
                </a:moveTo>
                <a:cubicBezTo>
                  <a:pt x="17687" y="637"/>
                  <a:pt x="15565" y="1521"/>
                  <a:pt x="13584" y="2653"/>
                </a:cubicBezTo>
                <a:cubicBezTo>
                  <a:pt x="6615" y="6580"/>
                  <a:pt x="1946" y="13796"/>
                  <a:pt x="0" y="21437"/>
                </a:cubicBezTo>
                <a:lnTo>
                  <a:pt x="6544" y="20694"/>
                </a:lnTo>
                <a:cubicBezTo>
                  <a:pt x="8348" y="20446"/>
                  <a:pt x="10223" y="20234"/>
                  <a:pt x="11850" y="19385"/>
                </a:cubicBezTo>
                <a:lnTo>
                  <a:pt x="11886" y="19385"/>
                </a:lnTo>
                <a:cubicBezTo>
                  <a:pt x="16307" y="17086"/>
                  <a:pt x="19314" y="11143"/>
                  <a:pt x="20022" y="6403"/>
                </a:cubicBezTo>
                <a:cubicBezTo>
                  <a:pt x="20340" y="4280"/>
                  <a:pt x="20269" y="2087"/>
                  <a:pt x="19880" y="0"/>
                </a:cubicBezTo>
                <a:close/>
              </a:path>
            </a:pathLst>
          </a:custGeom>
          <a:solidFill>
            <a:srgbClr val="FFD8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 name="Google Shape;467;p37"/>
          <p:cNvSpPr/>
          <p:nvPr/>
        </p:nvSpPr>
        <p:spPr>
          <a:xfrm flipH="1" rot="10800000">
            <a:off x="314150" y="4454052"/>
            <a:ext cx="1493675" cy="754900"/>
          </a:xfrm>
          <a:custGeom>
            <a:rect b="b" l="l" r="r" t="t"/>
            <a:pathLst>
              <a:path extrusionOk="0" h="30196" w="59747">
                <a:moveTo>
                  <a:pt x="0" y="0"/>
                </a:moveTo>
                <a:lnTo>
                  <a:pt x="0" y="30139"/>
                </a:lnTo>
                <a:cubicBezTo>
                  <a:pt x="0" y="30178"/>
                  <a:pt x="76" y="30196"/>
                  <a:pt x="215" y="30196"/>
                </a:cubicBezTo>
                <a:cubicBezTo>
                  <a:pt x="1725" y="30196"/>
                  <a:pt x="10684" y="28099"/>
                  <a:pt x="11461" y="27839"/>
                </a:cubicBezTo>
                <a:cubicBezTo>
                  <a:pt x="15671" y="26495"/>
                  <a:pt x="19986" y="24762"/>
                  <a:pt x="23701" y="22286"/>
                </a:cubicBezTo>
                <a:cubicBezTo>
                  <a:pt x="28511" y="19138"/>
                  <a:pt x="33428" y="18076"/>
                  <a:pt x="39124" y="17829"/>
                </a:cubicBezTo>
                <a:cubicBezTo>
                  <a:pt x="45208" y="17546"/>
                  <a:pt x="51964" y="17546"/>
                  <a:pt x="57200" y="14008"/>
                </a:cubicBezTo>
                <a:cubicBezTo>
                  <a:pt x="58155" y="13372"/>
                  <a:pt x="59004" y="12593"/>
                  <a:pt x="59747" y="11744"/>
                </a:cubicBezTo>
                <a:cubicBezTo>
                  <a:pt x="54971" y="8879"/>
                  <a:pt x="51009" y="4847"/>
                  <a:pt x="48250" y="0"/>
                </a:cubicBezTo>
                <a:close/>
              </a:path>
            </a:pathLst>
          </a:custGeom>
          <a:solidFill>
            <a:srgbClr val="FFD8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 name="Google Shape;468;p37"/>
          <p:cNvSpPr/>
          <p:nvPr/>
        </p:nvSpPr>
        <p:spPr>
          <a:xfrm flipH="1" rot="10800000">
            <a:off x="1521275" y="4915327"/>
            <a:ext cx="385600" cy="293625"/>
          </a:xfrm>
          <a:custGeom>
            <a:rect b="b" l="l" r="r" t="t"/>
            <a:pathLst>
              <a:path extrusionOk="0" h="11745" w="15424">
                <a:moveTo>
                  <a:pt x="0" y="0"/>
                </a:moveTo>
                <a:cubicBezTo>
                  <a:pt x="2724" y="4847"/>
                  <a:pt x="6686" y="8879"/>
                  <a:pt x="11497" y="11744"/>
                </a:cubicBezTo>
                <a:cubicBezTo>
                  <a:pt x="14291" y="8596"/>
                  <a:pt x="15423" y="4351"/>
                  <a:pt x="14787" y="0"/>
                </a:cubicBezTo>
                <a:close/>
              </a:path>
            </a:pathLst>
          </a:custGeom>
          <a:solidFill>
            <a:srgbClr val="FEF4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 name="Google Shape;469;p37"/>
          <p:cNvSpPr/>
          <p:nvPr/>
        </p:nvSpPr>
        <p:spPr>
          <a:xfrm flipH="1" rot="-4440274">
            <a:off x="-533347" y="3955838"/>
            <a:ext cx="1197772" cy="1829997"/>
          </a:xfrm>
          <a:custGeom>
            <a:rect b="b" l="l" r="r" t="t"/>
            <a:pathLst>
              <a:path extrusionOk="0" h="64318" w="40080">
                <a:moveTo>
                  <a:pt x="38384" y="1"/>
                </a:moveTo>
                <a:cubicBezTo>
                  <a:pt x="35907" y="1"/>
                  <a:pt x="31554" y="296"/>
                  <a:pt x="31201" y="321"/>
                </a:cubicBezTo>
                <a:cubicBezTo>
                  <a:pt x="24833" y="1064"/>
                  <a:pt x="18537" y="3187"/>
                  <a:pt x="13337" y="7042"/>
                </a:cubicBezTo>
                <a:cubicBezTo>
                  <a:pt x="10648" y="9059"/>
                  <a:pt x="8278" y="11499"/>
                  <a:pt x="6368" y="14294"/>
                </a:cubicBezTo>
                <a:cubicBezTo>
                  <a:pt x="8597" y="15284"/>
                  <a:pt x="10578" y="16735"/>
                  <a:pt x="12205" y="18574"/>
                </a:cubicBezTo>
                <a:cubicBezTo>
                  <a:pt x="15884" y="22854"/>
                  <a:pt x="11922" y="29682"/>
                  <a:pt x="8385" y="32653"/>
                </a:cubicBezTo>
                <a:cubicBezTo>
                  <a:pt x="5944" y="34705"/>
                  <a:pt x="3078" y="36226"/>
                  <a:pt x="1" y="37110"/>
                </a:cubicBezTo>
                <a:cubicBezTo>
                  <a:pt x="107" y="41709"/>
                  <a:pt x="1239" y="46272"/>
                  <a:pt x="3220" y="50411"/>
                </a:cubicBezTo>
                <a:cubicBezTo>
                  <a:pt x="11285" y="52321"/>
                  <a:pt x="18714" y="56283"/>
                  <a:pt x="24020" y="63004"/>
                </a:cubicBezTo>
                <a:cubicBezTo>
                  <a:pt x="24338" y="63428"/>
                  <a:pt x="24657" y="63853"/>
                  <a:pt x="24939" y="64277"/>
                </a:cubicBezTo>
                <a:cubicBezTo>
                  <a:pt x="25522" y="64305"/>
                  <a:pt x="26105" y="64318"/>
                  <a:pt x="26686" y="64318"/>
                </a:cubicBezTo>
                <a:cubicBezTo>
                  <a:pt x="28331" y="64318"/>
                  <a:pt x="29970" y="64212"/>
                  <a:pt x="31590" y="64029"/>
                </a:cubicBezTo>
                <a:cubicBezTo>
                  <a:pt x="32439" y="63923"/>
                  <a:pt x="40080" y="62862"/>
                  <a:pt x="40080" y="62261"/>
                </a:cubicBezTo>
                <a:lnTo>
                  <a:pt x="40080" y="180"/>
                </a:lnTo>
                <a:cubicBezTo>
                  <a:pt x="40069" y="48"/>
                  <a:pt x="39378" y="1"/>
                  <a:pt x="38384" y="1"/>
                </a:cubicBezTo>
                <a:close/>
              </a:path>
            </a:pathLst>
          </a:custGeom>
          <a:solidFill>
            <a:srgbClr val="FFA8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 name="Google Shape;470;p37"/>
          <p:cNvSpPr/>
          <p:nvPr/>
        </p:nvSpPr>
        <p:spPr>
          <a:xfrm flipH="1" rot="-4440274">
            <a:off x="-250174" y="4138062"/>
            <a:ext cx="482067" cy="650193"/>
          </a:xfrm>
          <a:custGeom>
            <a:rect b="b" l="l" r="r" t="t"/>
            <a:pathLst>
              <a:path extrusionOk="0" h="22852" w="16131">
                <a:moveTo>
                  <a:pt x="6615" y="1"/>
                </a:moveTo>
                <a:cubicBezTo>
                  <a:pt x="5483" y="1628"/>
                  <a:pt x="4528" y="3361"/>
                  <a:pt x="3715" y="5165"/>
                </a:cubicBezTo>
                <a:cubicBezTo>
                  <a:pt x="1203" y="10719"/>
                  <a:pt x="0" y="16768"/>
                  <a:pt x="213" y="22852"/>
                </a:cubicBezTo>
                <a:cubicBezTo>
                  <a:pt x="3325" y="21968"/>
                  <a:pt x="6155" y="20447"/>
                  <a:pt x="8632" y="18395"/>
                </a:cubicBezTo>
                <a:cubicBezTo>
                  <a:pt x="12169" y="15424"/>
                  <a:pt x="16131" y="8596"/>
                  <a:pt x="12452" y="4316"/>
                </a:cubicBezTo>
                <a:cubicBezTo>
                  <a:pt x="10825" y="2477"/>
                  <a:pt x="8844" y="1026"/>
                  <a:pt x="6615" y="1"/>
                </a:cubicBezTo>
                <a:close/>
              </a:path>
            </a:pathLst>
          </a:custGeom>
          <a:solidFill>
            <a:srgbClr val="FEF4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 name="Google Shape;471;p37"/>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TITLE_1">
    <p:bg>
      <p:bgPr>
        <a:solidFill>
          <a:schemeClr val="lt1"/>
        </a:solidFill>
      </p:bgPr>
    </p:bg>
    <p:spTree>
      <p:nvGrpSpPr>
        <p:cNvPr id="472" name="Shape 472"/>
        <p:cNvGrpSpPr/>
        <p:nvPr/>
      </p:nvGrpSpPr>
      <p:grpSpPr>
        <a:xfrm>
          <a:off x="0" y="0"/>
          <a:ext cx="0" cy="0"/>
          <a:chOff x="0" y="0"/>
          <a:chExt cx="0" cy="0"/>
        </a:xfrm>
      </p:grpSpPr>
      <p:sp>
        <p:nvSpPr>
          <p:cNvPr id="473" name="Google Shape;473;p38"/>
          <p:cNvSpPr txBox="1"/>
          <p:nvPr>
            <p:ph type="ctrTitle"/>
          </p:nvPr>
        </p:nvSpPr>
        <p:spPr>
          <a:xfrm flipH="1">
            <a:off x="5014050" y="543200"/>
            <a:ext cx="3413700" cy="15915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dk1"/>
              </a:buClr>
              <a:buSzPts val="5200"/>
              <a:buNone/>
              <a:defRPr sz="5500">
                <a:solidFill>
                  <a:schemeClr val="dk1"/>
                </a:solidFill>
              </a:defRPr>
            </a:lvl1pPr>
            <a:lvl2pPr lvl="1" rtl="0" algn="ctr">
              <a:spcBef>
                <a:spcPts val="0"/>
              </a:spcBef>
              <a:spcAft>
                <a:spcPts val="0"/>
              </a:spcAft>
              <a:buClr>
                <a:schemeClr val="dk1"/>
              </a:buClr>
              <a:buSzPts val="5200"/>
              <a:buNone/>
              <a:defRPr sz="5200">
                <a:solidFill>
                  <a:schemeClr val="dk1"/>
                </a:solidFill>
              </a:defRPr>
            </a:lvl2pPr>
            <a:lvl3pPr lvl="2" rtl="0" algn="ctr">
              <a:spcBef>
                <a:spcPts val="0"/>
              </a:spcBef>
              <a:spcAft>
                <a:spcPts val="0"/>
              </a:spcAft>
              <a:buClr>
                <a:schemeClr val="dk1"/>
              </a:buClr>
              <a:buSzPts val="5200"/>
              <a:buNone/>
              <a:defRPr sz="5200">
                <a:solidFill>
                  <a:schemeClr val="dk1"/>
                </a:solidFill>
              </a:defRPr>
            </a:lvl3pPr>
            <a:lvl4pPr lvl="3" rtl="0" algn="ctr">
              <a:spcBef>
                <a:spcPts val="0"/>
              </a:spcBef>
              <a:spcAft>
                <a:spcPts val="0"/>
              </a:spcAft>
              <a:buClr>
                <a:schemeClr val="dk1"/>
              </a:buClr>
              <a:buSzPts val="5200"/>
              <a:buNone/>
              <a:defRPr sz="5200">
                <a:solidFill>
                  <a:schemeClr val="dk1"/>
                </a:solidFill>
              </a:defRPr>
            </a:lvl4pPr>
            <a:lvl5pPr lvl="4" rtl="0" algn="ctr">
              <a:spcBef>
                <a:spcPts val="0"/>
              </a:spcBef>
              <a:spcAft>
                <a:spcPts val="0"/>
              </a:spcAft>
              <a:buClr>
                <a:schemeClr val="dk1"/>
              </a:buClr>
              <a:buSzPts val="5200"/>
              <a:buNone/>
              <a:defRPr sz="5200">
                <a:solidFill>
                  <a:schemeClr val="dk1"/>
                </a:solidFill>
              </a:defRPr>
            </a:lvl5pPr>
            <a:lvl6pPr lvl="5" rtl="0" algn="ctr">
              <a:spcBef>
                <a:spcPts val="0"/>
              </a:spcBef>
              <a:spcAft>
                <a:spcPts val="0"/>
              </a:spcAft>
              <a:buClr>
                <a:schemeClr val="dk1"/>
              </a:buClr>
              <a:buSzPts val="5200"/>
              <a:buNone/>
              <a:defRPr sz="5200">
                <a:solidFill>
                  <a:schemeClr val="dk1"/>
                </a:solidFill>
              </a:defRPr>
            </a:lvl6pPr>
            <a:lvl7pPr lvl="6" rtl="0" algn="ctr">
              <a:spcBef>
                <a:spcPts val="0"/>
              </a:spcBef>
              <a:spcAft>
                <a:spcPts val="0"/>
              </a:spcAft>
              <a:buClr>
                <a:schemeClr val="dk1"/>
              </a:buClr>
              <a:buSzPts val="5200"/>
              <a:buNone/>
              <a:defRPr sz="5200">
                <a:solidFill>
                  <a:schemeClr val="dk1"/>
                </a:solidFill>
              </a:defRPr>
            </a:lvl7pPr>
            <a:lvl8pPr lvl="7" rtl="0" algn="ctr">
              <a:spcBef>
                <a:spcPts val="0"/>
              </a:spcBef>
              <a:spcAft>
                <a:spcPts val="0"/>
              </a:spcAft>
              <a:buClr>
                <a:schemeClr val="dk1"/>
              </a:buClr>
              <a:buSzPts val="5200"/>
              <a:buNone/>
              <a:defRPr sz="5200">
                <a:solidFill>
                  <a:schemeClr val="dk1"/>
                </a:solidFill>
              </a:defRPr>
            </a:lvl8pPr>
            <a:lvl9pPr lvl="8" rtl="0" algn="ctr">
              <a:spcBef>
                <a:spcPts val="0"/>
              </a:spcBef>
              <a:spcAft>
                <a:spcPts val="0"/>
              </a:spcAft>
              <a:buClr>
                <a:schemeClr val="dk1"/>
              </a:buClr>
              <a:buSzPts val="5200"/>
              <a:buNone/>
              <a:defRPr sz="5200">
                <a:solidFill>
                  <a:schemeClr val="dk1"/>
                </a:solidFill>
              </a:defRPr>
            </a:lvl9pPr>
          </a:lstStyle>
          <a:p/>
        </p:txBody>
      </p:sp>
      <p:sp>
        <p:nvSpPr>
          <p:cNvPr id="474" name="Google Shape;474;p38"/>
          <p:cNvSpPr txBox="1"/>
          <p:nvPr>
            <p:ph idx="1" type="subTitle"/>
          </p:nvPr>
        </p:nvSpPr>
        <p:spPr>
          <a:xfrm>
            <a:off x="5014050" y="2134700"/>
            <a:ext cx="2614500" cy="13461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dk1"/>
              </a:buClr>
              <a:buSzPts val="2800"/>
              <a:buNone/>
              <a:defRPr sz="1400">
                <a:solidFill>
                  <a:schemeClr val="dk1"/>
                </a:solidFill>
              </a:defRPr>
            </a:lvl1pPr>
            <a:lvl2pPr lvl="1" rtl="0" algn="ctr">
              <a:lnSpc>
                <a:spcPct val="100000"/>
              </a:lnSpc>
              <a:spcBef>
                <a:spcPts val="0"/>
              </a:spcBef>
              <a:spcAft>
                <a:spcPts val="0"/>
              </a:spcAft>
              <a:buClr>
                <a:schemeClr val="dk1"/>
              </a:buClr>
              <a:buSzPts val="2800"/>
              <a:buNone/>
              <a:defRPr sz="2800">
                <a:solidFill>
                  <a:schemeClr val="dk1"/>
                </a:solidFill>
              </a:defRPr>
            </a:lvl2pPr>
            <a:lvl3pPr lvl="2" rtl="0" algn="ctr">
              <a:lnSpc>
                <a:spcPct val="100000"/>
              </a:lnSpc>
              <a:spcBef>
                <a:spcPts val="0"/>
              </a:spcBef>
              <a:spcAft>
                <a:spcPts val="0"/>
              </a:spcAft>
              <a:buClr>
                <a:schemeClr val="dk1"/>
              </a:buClr>
              <a:buSzPts val="2800"/>
              <a:buNone/>
              <a:defRPr sz="2800">
                <a:solidFill>
                  <a:schemeClr val="dk1"/>
                </a:solidFill>
              </a:defRPr>
            </a:lvl3pPr>
            <a:lvl4pPr lvl="3" rtl="0" algn="ctr">
              <a:lnSpc>
                <a:spcPct val="100000"/>
              </a:lnSpc>
              <a:spcBef>
                <a:spcPts val="0"/>
              </a:spcBef>
              <a:spcAft>
                <a:spcPts val="0"/>
              </a:spcAft>
              <a:buClr>
                <a:schemeClr val="dk1"/>
              </a:buClr>
              <a:buSzPts val="2800"/>
              <a:buNone/>
              <a:defRPr sz="2800">
                <a:solidFill>
                  <a:schemeClr val="dk1"/>
                </a:solidFill>
              </a:defRPr>
            </a:lvl4pPr>
            <a:lvl5pPr lvl="4" rtl="0" algn="ctr">
              <a:lnSpc>
                <a:spcPct val="100000"/>
              </a:lnSpc>
              <a:spcBef>
                <a:spcPts val="0"/>
              </a:spcBef>
              <a:spcAft>
                <a:spcPts val="0"/>
              </a:spcAft>
              <a:buClr>
                <a:schemeClr val="dk1"/>
              </a:buClr>
              <a:buSzPts val="2800"/>
              <a:buNone/>
              <a:defRPr sz="2800">
                <a:solidFill>
                  <a:schemeClr val="dk1"/>
                </a:solidFill>
              </a:defRPr>
            </a:lvl5pPr>
            <a:lvl6pPr lvl="5" rtl="0" algn="ctr">
              <a:lnSpc>
                <a:spcPct val="100000"/>
              </a:lnSpc>
              <a:spcBef>
                <a:spcPts val="0"/>
              </a:spcBef>
              <a:spcAft>
                <a:spcPts val="0"/>
              </a:spcAft>
              <a:buClr>
                <a:schemeClr val="dk1"/>
              </a:buClr>
              <a:buSzPts val="2800"/>
              <a:buNone/>
              <a:defRPr sz="2800">
                <a:solidFill>
                  <a:schemeClr val="dk1"/>
                </a:solidFill>
              </a:defRPr>
            </a:lvl6pPr>
            <a:lvl7pPr lvl="6" rtl="0" algn="ctr">
              <a:lnSpc>
                <a:spcPct val="100000"/>
              </a:lnSpc>
              <a:spcBef>
                <a:spcPts val="0"/>
              </a:spcBef>
              <a:spcAft>
                <a:spcPts val="0"/>
              </a:spcAft>
              <a:buClr>
                <a:schemeClr val="dk1"/>
              </a:buClr>
              <a:buSzPts val="2800"/>
              <a:buNone/>
              <a:defRPr sz="2800">
                <a:solidFill>
                  <a:schemeClr val="dk1"/>
                </a:solidFill>
              </a:defRPr>
            </a:lvl7pPr>
            <a:lvl8pPr lvl="7" rtl="0" algn="ctr">
              <a:lnSpc>
                <a:spcPct val="100000"/>
              </a:lnSpc>
              <a:spcBef>
                <a:spcPts val="0"/>
              </a:spcBef>
              <a:spcAft>
                <a:spcPts val="0"/>
              </a:spcAft>
              <a:buClr>
                <a:schemeClr val="dk1"/>
              </a:buClr>
              <a:buSzPts val="2800"/>
              <a:buNone/>
              <a:defRPr sz="2800">
                <a:solidFill>
                  <a:schemeClr val="dk1"/>
                </a:solidFill>
              </a:defRPr>
            </a:lvl8pPr>
            <a:lvl9pPr lvl="8" rtl="0" algn="ctr">
              <a:lnSpc>
                <a:spcPct val="100000"/>
              </a:lnSpc>
              <a:spcBef>
                <a:spcPts val="0"/>
              </a:spcBef>
              <a:spcAft>
                <a:spcPts val="0"/>
              </a:spcAft>
              <a:buClr>
                <a:schemeClr val="dk1"/>
              </a:buClr>
              <a:buSzPts val="2800"/>
              <a:buNone/>
              <a:defRPr sz="2800">
                <a:solidFill>
                  <a:schemeClr val="dk1"/>
                </a:solidFill>
              </a:defRPr>
            </a:lvl9pPr>
          </a:lstStyle>
          <a:p/>
        </p:txBody>
      </p:sp>
      <p:sp>
        <p:nvSpPr>
          <p:cNvPr id="475" name="Google Shape;475;p38"/>
          <p:cNvSpPr txBox="1"/>
          <p:nvPr/>
        </p:nvSpPr>
        <p:spPr>
          <a:xfrm>
            <a:off x="5008507" y="3786229"/>
            <a:ext cx="3424800" cy="601500"/>
          </a:xfrm>
          <a:prstGeom prst="rect">
            <a:avLst/>
          </a:prstGeom>
          <a:noFill/>
          <a:ln>
            <a:noFill/>
          </a:ln>
        </p:spPr>
        <p:txBody>
          <a:bodyPr anchorCtr="0" anchor="t" bIns="91425" lIns="91425" spcFirstLastPara="1" rIns="91425" wrap="square" tIns="91425">
            <a:noAutofit/>
          </a:bodyPr>
          <a:lstStyle/>
          <a:p>
            <a:pPr indent="0" lvl="0" marL="0" rtl="0" algn="l">
              <a:spcBef>
                <a:spcPts val="300"/>
              </a:spcBef>
              <a:spcAft>
                <a:spcPts val="0"/>
              </a:spcAft>
              <a:buNone/>
            </a:pPr>
            <a:r>
              <a:rPr lang="en" sz="1200">
                <a:solidFill>
                  <a:srgbClr val="000000"/>
                </a:solidFill>
                <a:latin typeface="Lato"/>
                <a:ea typeface="Lato"/>
                <a:cs typeface="Lato"/>
                <a:sym typeface="Lato"/>
              </a:rPr>
              <a:t>CREDITS: This presentation template was created by </a:t>
            </a:r>
            <a:r>
              <a:rPr lang="en" sz="1200">
                <a:solidFill>
                  <a:srgbClr val="000000"/>
                </a:solidFill>
                <a:uFill>
                  <a:noFill/>
                </a:uFill>
                <a:latin typeface="Lato"/>
                <a:ea typeface="Lato"/>
                <a:cs typeface="Lato"/>
                <a:sym typeface="Lato"/>
                <a:hlinkClick r:id="rId2">
                  <a:extLst>
                    <a:ext uri="{A12FA001-AC4F-418D-AE19-62706E023703}">
                      <ahyp:hlinkClr val="tx"/>
                    </a:ext>
                  </a:extLst>
                </a:hlinkClick>
              </a:rPr>
              <a:t>Slidesgo</a:t>
            </a:r>
            <a:r>
              <a:rPr lang="en" sz="1200">
                <a:solidFill>
                  <a:srgbClr val="000000"/>
                </a:solidFill>
                <a:latin typeface="Lato"/>
                <a:ea typeface="Lato"/>
                <a:cs typeface="Lato"/>
                <a:sym typeface="Lato"/>
              </a:rPr>
              <a:t>, including icons by </a:t>
            </a:r>
            <a:r>
              <a:rPr lang="en" sz="1200">
                <a:solidFill>
                  <a:srgbClr val="000000"/>
                </a:solidFill>
                <a:uFill>
                  <a:noFill/>
                </a:uFill>
                <a:latin typeface="Lato"/>
                <a:ea typeface="Lato"/>
                <a:cs typeface="Lato"/>
                <a:sym typeface="Lato"/>
                <a:hlinkClick r:id="rId3">
                  <a:extLst>
                    <a:ext uri="{A12FA001-AC4F-418D-AE19-62706E023703}">
                      <ahyp:hlinkClr val="tx"/>
                    </a:ext>
                  </a:extLst>
                </a:hlinkClick>
              </a:rPr>
              <a:t>Flaticon</a:t>
            </a:r>
            <a:r>
              <a:rPr lang="en" sz="1200">
                <a:solidFill>
                  <a:srgbClr val="000000"/>
                </a:solidFill>
                <a:latin typeface="Lato"/>
                <a:ea typeface="Lato"/>
                <a:cs typeface="Lato"/>
                <a:sym typeface="Lato"/>
              </a:rPr>
              <a:t>,</a:t>
            </a:r>
            <a:r>
              <a:rPr lang="en" sz="1200">
                <a:latin typeface="Lato"/>
                <a:ea typeface="Lato"/>
                <a:cs typeface="Lato"/>
                <a:sym typeface="Lato"/>
              </a:rPr>
              <a:t> </a:t>
            </a:r>
            <a:r>
              <a:rPr lang="en" sz="1200">
                <a:solidFill>
                  <a:srgbClr val="000000"/>
                </a:solidFill>
                <a:latin typeface="Lato"/>
                <a:ea typeface="Lato"/>
                <a:cs typeface="Lato"/>
                <a:sym typeface="Lato"/>
              </a:rPr>
              <a:t>infographics &amp; images by Freepik</a:t>
            </a:r>
            <a:r>
              <a:rPr lang="en" sz="1200">
                <a:latin typeface="Lato"/>
                <a:ea typeface="Lato"/>
                <a:cs typeface="Lato"/>
                <a:sym typeface="Lato"/>
              </a:rPr>
              <a:t> and illustrations by Storyset</a:t>
            </a:r>
            <a:endParaRPr sz="1200">
              <a:solidFill>
                <a:srgbClr val="000000"/>
              </a:solidFill>
              <a:latin typeface="Lato"/>
              <a:ea typeface="Lato"/>
              <a:cs typeface="Lato"/>
              <a:sym typeface="Lato"/>
            </a:endParaRPr>
          </a:p>
        </p:txBody>
      </p:sp>
      <p:sp>
        <p:nvSpPr>
          <p:cNvPr id="476" name="Google Shape;476;p38"/>
          <p:cNvSpPr/>
          <p:nvPr/>
        </p:nvSpPr>
        <p:spPr>
          <a:xfrm>
            <a:off x="8403000" y="-294028"/>
            <a:ext cx="1009050" cy="527050"/>
          </a:xfrm>
          <a:custGeom>
            <a:rect b="b" l="l" r="r" t="t"/>
            <a:pathLst>
              <a:path extrusionOk="0" h="21082" w="40362">
                <a:moveTo>
                  <a:pt x="0" y="0"/>
                </a:moveTo>
                <a:cubicBezTo>
                  <a:pt x="602" y="1486"/>
                  <a:pt x="1274" y="2901"/>
                  <a:pt x="2052" y="4280"/>
                </a:cubicBezTo>
                <a:lnTo>
                  <a:pt x="16874" y="4280"/>
                </a:lnTo>
                <a:cubicBezTo>
                  <a:pt x="17510" y="8631"/>
                  <a:pt x="16378" y="12876"/>
                  <a:pt x="13549" y="16024"/>
                </a:cubicBezTo>
                <a:cubicBezTo>
                  <a:pt x="16838" y="18005"/>
                  <a:pt x="20446" y="19350"/>
                  <a:pt x="24161" y="20057"/>
                </a:cubicBezTo>
                <a:cubicBezTo>
                  <a:pt x="28167" y="20832"/>
                  <a:pt x="32294" y="21082"/>
                  <a:pt x="36390" y="21082"/>
                </a:cubicBezTo>
                <a:cubicBezTo>
                  <a:pt x="37719" y="21082"/>
                  <a:pt x="39045" y="21055"/>
                  <a:pt x="40362" y="21012"/>
                </a:cubicBezTo>
                <a:lnTo>
                  <a:pt x="40362" y="0"/>
                </a:lnTo>
                <a:close/>
              </a:path>
            </a:pathLst>
          </a:custGeom>
          <a:solidFill>
            <a:srgbClr val="CAD5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 name="Google Shape;477;p38"/>
          <p:cNvSpPr/>
          <p:nvPr/>
        </p:nvSpPr>
        <p:spPr>
          <a:xfrm>
            <a:off x="7248050" y="-187028"/>
            <a:ext cx="1493675" cy="754900"/>
          </a:xfrm>
          <a:custGeom>
            <a:rect b="b" l="l" r="r" t="t"/>
            <a:pathLst>
              <a:path extrusionOk="0" h="30196" w="59747">
                <a:moveTo>
                  <a:pt x="0" y="0"/>
                </a:moveTo>
                <a:lnTo>
                  <a:pt x="0" y="30139"/>
                </a:lnTo>
                <a:cubicBezTo>
                  <a:pt x="0" y="30178"/>
                  <a:pt x="76" y="30196"/>
                  <a:pt x="215" y="30196"/>
                </a:cubicBezTo>
                <a:cubicBezTo>
                  <a:pt x="1725" y="30196"/>
                  <a:pt x="10684" y="28099"/>
                  <a:pt x="11461" y="27839"/>
                </a:cubicBezTo>
                <a:cubicBezTo>
                  <a:pt x="15671" y="26495"/>
                  <a:pt x="19986" y="24762"/>
                  <a:pt x="23701" y="22286"/>
                </a:cubicBezTo>
                <a:cubicBezTo>
                  <a:pt x="28511" y="19138"/>
                  <a:pt x="33428" y="18076"/>
                  <a:pt x="39124" y="17829"/>
                </a:cubicBezTo>
                <a:cubicBezTo>
                  <a:pt x="45208" y="17546"/>
                  <a:pt x="51964" y="17546"/>
                  <a:pt x="57200" y="14008"/>
                </a:cubicBezTo>
                <a:cubicBezTo>
                  <a:pt x="58155" y="13372"/>
                  <a:pt x="59004" y="12593"/>
                  <a:pt x="59747" y="11744"/>
                </a:cubicBezTo>
                <a:cubicBezTo>
                  <a:pt x="54971" y="8879"/>
                  <a:pt x="51009" y="4847"/>
                  <a:pt x="48250" y="0"/>
                </a:cubicBezTo>
                <a:close/>
              </a:path>
            </a:pathLst>
          </a:custGeom>
          <a:solidFill>
            <a:srgbClr val="FFD8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 name="Google Shape;478;p38"/>
          <p:cNvSpPr/>
          <p:nvPr/>
        </p:nvSpPr>
        <p:spPr>
          <a:xfrm>
            <a:off x="8455175" y="-187028"/>
            <a:ext cx="385600" cy="293625"/>
          </a:xfrm>
          <a:custGeom>
            <a:rect b="b" l="l" r="r" t="t"/>
            <a:pathLst>
              <a:path extrusionOk="0" h="11745" w="15424">
                <a:moveTo>
                  <a:pt x="0" y="0"/>
                </a:moveTo>
                <a:cubicBezTo>
                  <a:pt x="2724" y="4847"/>
                  <a:pt x="6686" y="8879"/>
                  <a:pt x="11497" y="11744"/>
                </a:cubicBezTo>
                <a:cubicBezTo>
                  <a:pt x="14291" y="8596"/>
                  <a:pt x="15423" y="4351"/>
                  <a:pt x="14787" y="0"/>
                </a:cubicBezTo>
                <a:close/>
              </a:path>
            </a:pathLst>
          </a:custGeom>
          <a:solidFill>
            <a:srgbClr val="FEF4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 name="Google Shape;479;p38"/>
          <p:cNvSpPr/>
          <p:nvPr/>
        </p:nvSpPr>
        <p:spPr>
          <a:xfrm rot="-6359726">
            <a:off x="6400553" y="-763912"/>
            <a:ext cx="1197772" cy="1829997"/>
          </a:xfrm>
          <a:custGeom>
            <a:rect b="b" l="l" r="r" t="t"/>
            <a:pathLst>
              <a:path extrusionOk="0" h="64318" w="40080">
                <a:moveTo>
                  <a:pt x="38384" y="1"/>
                </a:moveTo>
                <a:cubicBezTo>
                  <a:pt x="35907" y="1"/>
                  <a:pt x="31554" y="296"/>
                  <a:pt x="31201" y="321"/>
                </a:cubicBezTo>
                <a:cubicBezTo>
                  <a:pt x="24833" y="1064"/>
                  <a:pt x="18537" y="3187"/>
                  <a:pt x="13337" y="7042"/>
                </a:cubicBezTo>
                <a:cubicBezTo>
                  <a:pt x="10648" y="9059"/>
                  <a:pt x="8278" y="11499"/>
                  <a:pt x="6368" y="14294"/>
                </a:cubicBezTo>
                <a:cubicBezTo>
                  <a:pt x="8597" y="15284"/>
                  <a:pt x="10578" y="16735"/>
                  <a:pt x="12205" y="18574"/>
                </a:cubicBezTo>
                <a:cubicBezTo>
                  <a:pt x="15884" y="22854"/>
                  <a:pt x="11922" y="29682"/>
                  <a:pt x="8385" y="32653"/>
                </a:cubicBezTo>
                <a:cubicBezTo>
                  <a:pt x="5944" y="34705"/>
                  <a:pt x="3078" y="36226"/>
                  <a:pt x="1" y="37110"/>
                </a:cubicBezTo>
                <a:cubicBezTo>
                  <a:pt x="107" y="41709"/>
                  <a:pt x="1239" y="46272"/>
                  <a:pt x="3220" y="50411"/>
                </a:cubicBezTo>
                <a:cubicBezTo>
                  <a:pt x="11285" y="52321"/>
                  <a:pt x="18714" y="56283"/>
                  <a:pt x="24020" y="63004"/>
                </a:cubicBezTo>
                <a:cubicBezTo>
                  <a:pt x="24338" y="63428"/>
                  <a:pt x="24657" y="63853"/>
                  <a:pt x="24939" y="64277"/>
                </a:cubicBezTo>
                <a:cubicBezTo>
                  <a:pt x="25522" y="64305"/>
                  <a:pt x="26105" y="64318"/>
                  <a:pt x="26686" y="64318"/>
                </a:cubicBezTo>
                <a:cubicBezTo>
                  <a:pt x="28331" y="64318"/>
                  <a:pt x="29970" y="64212"/>
                  <a:pt x="31590" y="64029"/>
                </a:cubicBezTo>
                <a:cubicBezTo>
                  <a:pt x="32439" y="63923"/>
                  <a:pt x="40080" y="62862"/>
                  <a:pt x="40080" y="62261"/>
                </a:cubicBezTo>
                <a:lnTo>
                  <a:pt x="40080" y="180"/>
                </a:lnTo>
                <a:cubicBezTo>
                  <a:pt x="40069" y="48"/>
                  <a:pt x="39378" y="1"/>
                  <a:pt x="38384" y="1"/>
                </a:cubicBezTo>
                <a:close/>
              </a:path>
            </a:pathLst>
          </a:custGeom>
          <a:solidFill>
            <a:srgbClr val="FFA8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 name="Google Shape;480;p38"/>
          <p:cNvSpPr/>
          <p:nvPr/>
        </p:nvSpPr>
        <p:spPr>
          <a:xfrm rot="-6359726">
            <a:off x="6683726" y="233669"/>
            <a:ext cx="482067" cy="650193"/>
          </a:xfrm>
          <a:custGeom>
            <a:rect b="b" l="l" r="r" t="t"/>
            <a:pathLst>
              <a:path extrusionOk="0" h="22852" w="16131">
                <a:moveTo>
                  <a:pt x="6615" y="1"/>
                </a:moveTo>
                <a:cubicBezTo>
                  <a:pt x="5483" y="1628"/>
                  <a:pt x="4528" y="3361"/>
                  <a:pt x="3715" y="5165"/>
                </a:cubicBezTo>
                <a:cubicBezTo>
                  <a:pt x="1203" y="10719"/>
                  <a:pt x="0" y="16768"/>
                  <a:pt x="213" y="22852"/>
                </a:cubicBezTo>
                <a:cubicBezTo>
                  <a:pt x="3325" y="21968"/>
                  <a:pt x="6155" y="20447"/>
                  <a:pt x="8632" y="18395"/>
                </a:cubicBezTo>
                <a:cubicBezTo>
                  <a:pt x="12169" y="15424"/>
                  <a:pt x="16131" y="8596"/>
                  <a:pt x="12452" y="4316"/>
                </a:cubicBezTo>
                <a:cubicBezTo>
                  <a:pt x="10825" y="2477"/>
                  <a:pt x="8844" y="1026"/>
                  <a:pt x="6615" y="1"/>
                </a:cubicBezTo>
                <a:close/>
              </a:path>
            </a:pathLst>
          </a:custGeom>
          <a:solidFill>
            <a:srgbClr val="FEF4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 name="Google Shape;481;p38"/>
          <p:cNvSpPr/>
          <p:nvPr/>
        </p:nvSpPr>
        <p:spPr>
          <a:xfrm flipH="1">
            <a:off x="5782" y="4440953"/>
            <a:ext cx="778410" cy="545373"/>
          </a:xfrm>
          <a:custGeom>
            <a:rect b="b" l="l" r="r" t="t"/>
            <a:pathLst>
              <a:path extrusionOk="0" h="20199" w="28830">
                <a:moveTo>
                  <a:pt x="16294" y="0"/>
                </a:moveTo>
                <a:cubicBezTo>
                  <a:pt x="11568" y="0"/>
                  <a:pt x="7077" y="1785"/>
                  <a:pt x="3750" y="5354"/>
                </a:cubicBezTo>
                <a:cubicBezTo>
                  <a:pt x="2229" y="6981"/>
                  <a:pt x="991" y="8785"/>
                  <a:pt x="0" y="10766"/>
                </a:cubicBezTo>
                <a:cubicBezTo>
                  <a:pt x="7932" y="16593"/>
                  <a:pt x="18027" y="20199"/>
                  <a:pt x="26488" y="20199"/>
                </a:cubicBezTo>
                <a:cubicBezTo>
                  <a:pt x="27272" y="20199"/>
                  <a:pt x="28042" y="20168"/>
                  <a:pt x="28795" y="20105"/>
                </a:cubicBezTo>
                <a:cubicBezTo>
                  <a:pt x="28795" y="20105"/>
                  <a:pt x="28795" y="13454"/>
                  <a:pt x="28830" y="4186"/>
                </a:cubicBezTo>
                <a:cubicBezTo>
                  <a:pt x="27627" y="1180"/>
                  <a:pt x="21118" y="437"/>
                  <a:pt x="18713" y="154"/>
                </a:cubicBezTo>
                <a:cubicBezTo>
                  <a:pt x="17903" y="51"/>
                  <a:pt x="17095" y="0"/>
                  <a:pt x="16294" y="0"/>
                </a:cubicBezTo>
                <a:close/>
              </a:path>
            </a:pathLst>
          </a:custGeom>
          <a:solidFill>
            <a:srgbClr val="3034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 name="Google Shape;482;p38"/>
          <p:cNvSpPr/>
          <p:nvPr/>
        </p:nvSpPr>
        <p:spPr>
          <a:xfrm flipH="1">
            <a:off x="48" y="3018125"/>
            <a:ext cx="1207278" cy="1713447"/>
          </a:xfrm>
          <a:custGeom>
            <a:rect b="b" l="l" r="r" t="t"/>
            <a:pathLst>
              <a:path extrusionOk="0" h="63461" w="44714">
                <a:moveTo>
                  <a:pt x="44713" y="1"/>
                </a:moveTo>
                <a:cubicBezTo>
                  <a:pt x="44678" y="7040"/>
                  <a:pt x="34879" y="11992"/>
                  <a:pt x="29502" y="14150"/>
                </a:cubicBezTo>
                <a:cubicBezTo>
                  <a:pt x="27415" y="14964"/>
                  <a:pt x="25258" y="15671"/>
                  <a:pt x="23100" y="16343"/>
                </a:cubicBezTo>
                <a:cubicBezTo>
                  <a:pt x="23595" y="17015"/>
                  <a:pt x="24019" y="17723"/>
                  <a:pt x="24373" y="18466"/>
                </a:cubicBezTo>
                <a:cubicBezTo>
                  <a:pt x="25541" y="21083"/>
                  <a:pt x="25682" y="24055"/>
                  <a:pt x="24798" y="26778"/>
                </a:cubicBezTo>
                <a:cubicBezTo>
                  <a:pt x="23666" y="30245"/>
                  <a:pt x="20836" y="33004"/>
                  <a:pt x="17475" y="34455"/>
                </a:cubicBezTo>
                <a:cubicBezTo>
                  <a:pt x="15798" y="35190"/>
                  <a:pt x="13648" y="35654"/>
                  <a:pt x="11545" y="35654"/>
                </a:cubicBezTo>
                <a:cubicBezTo>
                  <a:pt x="9702" y="35654"/>
                  <a:pt x="7895" y="35297"/>
                  <a:pt x="6474" y="34455"/>
                </a:cubicBezTo>
                <a:lnTo>
                  <a:pt x="6439" y="34455"/>
                </a:lnTo>
                <a:cubicBezTo>
                  <a:pt x="5342" y="33782"/>
                  <a:pt x="4493" y="32757"/>
                  <a:pt x="3679" y="31731"/>
                </a:cubicBezTo>
                <a:lnTo>
                  <a:pt x="3644" y="31695"/>
                </a:lnTo>
                <a:cubicBezTo>
                  <a:pt x="3113" y="33146"/>
                  <a:pt x="2689" y="34631"/>
                  <a:pt x="2371" y="36152"/>
                </a:cubicBezTo>
                <a:cubicBezTo>
                  <a:pt x="1" y="46835"/>
                  <a:pt x="6403" y="56669"/>
                  <a:pt x="15636" y="63461"/>
                </a:cubicBezTo>
                <a:cubicBezTo>
                  <a:pt x="16626" y="61515"/>
                  <a:pt x="17900" y="59676"/>
                  <a:pt x="19385" y="58049"/>
                </a:cubicBezTo>
                <a:cubicBezTo>
                  <a:pt x="22763" y="54488"/>
                  <a:pt x="27293" y="52708"/>
                  <a:pt x="32052" y="52708"/>
                </a:cubicBezTo>
                <a:cubicBezTo>
                  <a:pt x="32824" y="52708"/>
                  <a:pt x="33603" y="52755"/>
                  <a:pt x="34384" y="52849"/>
                </a:cubicBezTo>
                <a:cubicBezTo>
                  <a:pt x="36754" y="53132"/>
                  <a:pt x="43263" y="53910"/>
                  <a:pt x="44501" y="56881"/>
                </a:cubicBezTo>
                <a:cubicBezTo>
                  <a:pt x="44572" y="35454"/>
                  <a:pt x="44713" y="30"/>
                  <a:pt x="44713" y="1"/>
                </a:cubicBezTo>
                <a:close/>
              </a:path>
            </a:pathLst>
          </a:custGeom>
          <a:solidFill>
            <a:srgbClr val="FEF4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 name="Google Shape;483;p38"/>
          <p:cNvSpPr/>
          <p:nvPr/>
        </p:nvSpPr>
        <p:spPr>
          <a:xfrm flipH="1">
            <a:off x="512936" y="3459406"/>
            <a:ext cx="595053" cy="520344"/>
          </a:xfrm>
          <a:custGeom>
            <a:rect b="b" l="l" r="r" t="t"/>
            <a:pathLst>
              <a:path extrusionOk="0" h="19272" w="22039">
                <a:moveTo>
                  <a:pt x="19421" y="0"/>
                </a:moveTo>
                <a:cubicBezTo>
                  <a:pt x="13867" y="1734"/>
                  <a:pt x="8384" y="3502"/>
                  <a:pt x="4281" y="7995"/>
                </a:cubicBezTo>
                <a:cubicBezTo>
                  <a:pt x="2406" y="10152"/>
                  <a:pt x="920" y="12629"/>
                  <a:pt x="0" y="15352"/>
                </a:cubicBezTo>
                <a:cubicBezTo>
                  <a:pt x="814" y="16378"/>
                  <a:pt x="1663" y="17439"/>
                  <a:pt x="2795" y="18112"/>
                </a:cubicBezTo>
                <a:cubicBezTo>
                  <a:pt x="4221" y="18931"/>
                  <a:pt x="6011" y="19272"/>
                  <a:pt x="7835" y="19272"/>
                </a:cubicBezTo>
                <a:cubicBezTo>
                  <a:pt x="9948" y="19272"/>
                  <a:pt x="12106" y="18814"/>
                  <a:pt x="13796" y="18112"/>
                </a:cubicBezTo>
                <a:cubicBezTo>
                  <a:pt x="17157" y="16661"/>
                  <a:pt x="19987" y="13902"/>
                  <a:pt x="21119" y="10400"/>
                </a:cubicBezTo>
                <a:cubicBezTo>
                  <a:pt x="22038" y="7676"/>
                  <a:pt x="21862" y="4740"/>
                  <a:pt x="20694" y="2123"/>
                </a:cubicBezTo>
                <a:cubicBezTo>
                  <a:pt x="20340" y="1380"/>
                  <a:pt x="19916" y="637"/>
                  <a:pt x="19421" y="0"/>
                </a:cubicBezTo>
                <a:close/>
              </a:path>
            </a:pathLst>
          </a:custGeom>
          <a:solidFill>
            <a:srgbClr val="FFD8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 name="Google Shape;484;p38"/>
          <p:cNvSpPr/>
          <p:nvPr/>
        </p:nvSpPr>
        <p:spPr>
          <a:xfrm>
            <a:off x="-48425" y="-1292850"/>
            <a:ext cx="1200975" cy="2428325"/>
          </a:xfrm>
          <a:custGeom>
            <a:rect b="b" l="l" r="r" t="t"/>
            <a:pathLst>
              <a:path extrusionOk="0" h="97133" w="48039">
                <a:moveTo>
                  <a:pt x="429" y="0"/>
                </a:moveTo>
                <a:cubicBezTo>
                  <a:pt x="160" y="0"/>
                  <a:pt x="1" y="52"/>
                  <a:pt x="1" y="173"/>
                </a:cubicBezTo>
                <a:cubicBezTo>
                  <a:pt x="1" y="633"/>
                  <a:pt x="72" y="62077"/>
                  <a:pt x="72" y="90447"/>
                </a:cubicBezTo>
                <a:cubicBezTo>
                  <a:pt x="5166" y="92004"/>
                  <a:pt x="10578" y="94161"/>
                  <a:pt x="14929" y="97133"/>
                </a:cubicBezTo>
                <a:cubicBezTo>
                  <a:pt x="32085" y="84115"/>
                  <a:pt x="48039" y="60875"/>
                  <a:pt x="31413" y="41278"/>
                </a:cubicBezTo>
                <a:cubicBezTo>
                  <a:pt x="28052" y="37281"/>
                  <a:pt x="24055" y="33885"/>
                  <a:pt x="21119" y="29604"/>
                </a:cubicBezTo>
                <a:cubicBezTo>
                  <a:pt x="18218" y="25324"/>
                  <a:pt x="17263" y="20372"/>
                  <a:pt x="16450" y="15384"/>
                </a:cubicBezTo>
                <a:cubicBezTo>
                  <a:pt x="15919" y="12201"/>
                  <a:pt x="15282" y="8982"/>
                  <a:pt x="13584" y="6258"/>
                </a:cubicBezTo>
                <a:cubicBezTo>
                  <a:pt x="11851" y="3463"/>
                  <a:pt x="9623" y="2367"/>
                  <a:pt x="6616" y="1482"/>
                </a:cubicBezTo>
                <a:cubicBezTo>
                  <a:pt x="6024" y="1334"/>
                  <a:pt x="1800" y="0"/>
                  <a:pt x="42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 name="Google Shape;485;p38"/>
          <p:cNvSpPr/>
          <p:nvPr/>
        </p:nvSpPr>
        <p:spPr>
          <a:xfrm>
            <a:off x="-49300" y="966550"/>
            <a:ext cx="374100" cy="365975"/>
          </a:xfrm>
          <a:custGeom>
            <a:rect b="b" l="l" r="r" t="t"/>
            <a:pathLst>
              <a:path extrusionOk="0" h="14639" w="14964">
                <a:moveTo>
                  <a:pt x="1" y="0"/>
                </a:moveTo>
                <a:lnTo>
                  <a:pt x="1" y="14539"/>
                </a:lnTo>
                <a:cubicBezTo>
                  <a:pt x="1" y="14607"/>
                  <a:pt x="63" y="14639"/>
                  <a:pt x="178" y="14639"/>
                </a:cubicBezTo>
                <a:cubicBezTo>
                  <a:pt x="1427" y="14639"/>
                  <a:pt x="8883" y="10907"/>
                  <a:pt x="9304" y="10648"/>
                </a:cubicBezTo>
                <a:cubicBezTo>
                  <a:pt x="11179" y="9481"/>
                  <a:pt x="13054" y="8172"/>
                  <a:pt x="14964" y="6757"/>
                </a:cubicBezTo>
                <a:cubicBezTo>
                  <a:pt x="10577" y="3785"/>
                  <a:pt x="5094" y="1557"/>
                  <a:pt x="1" y="0"/>
                </a:cubicBezTo>
                <a:close/>
              </a:path>
            </a:pathLst>
          </a:custGeom>
          <a:solidFill>
            <a:srgbClr val="FEF4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 name="Google Shape;486;p38"/>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CUSTOM_4">
    <p:spTree>
      <p:nvGrpSpPr>
        <p:cNvPr id="487" name="Shape 487"/>
        <p:cNvGrpSpPr/>
        <p:nvPr/>
      </p:nvGrpSpPr>
      <p:grpSpPr>
        <a:xfrm>
          <a:off x="0" y="0"/>
          <a:ext cx="0" cy="0"/>
          <a:chOff x="0" y="0"/>
          <a:chExt cx="0" cy="0"/>
        </a:xfrm>
      </p:grpSpPr>
      <p:sp>
        <p:nvSpPr>
          <p:cNvPr id="488" name="Google Shape;488;p39"/>
          <p:cNvSpPr/>
          <p:nvPr/>
        </p:nvSpPr>
        <p:spPr>
          <a:xfrm flipH="1" rot="10800000">
            <a:off x="7517437" y="4250066"/>
            <a:ext cx="503166" cy="909647"/>
          </a:xfrm>
          <a:custGeom>
            <a:rect b="b" l="l" r="r" t="t"/>
            <a:pathLst>
              <a:path extrusionOk="0" h="45471" w="25152">
                <a:moveTo>
                  <a:pt x="1" y="0"/>
                </a:moveTo>
                <a:lnTo>
                  <a:pt x="1" y="40574"/>
                </a:lnTo>
                <a:cubicBezTo>
                  <a:pt x="1" y="41777"/>
                  <a:pt x="2795" y="44005"/>
                  <a:pt x="3644" y="44571"/>
                </a:cubicBezTo>
                <a:cubicBezTo>
                  <a:pt x="4616" y="45195"/>
                  <a:pt x="5603" y="45471"/>
                  <a:pt x="6563" y="45471"/>
                </a:cubicBezTo>
                <a:cubicBezTo>
                  <a:pt x="8818" y="45471"/>
                  <a:pt x="10921" y="43946"/>
                  <a:pt x="12311" y="41812"/>
                </a:cubicBezTo>
                <a:cubicBezTo>
                  <a:pt x="14716" y="38027"/>
                  <a:pt x="16980" y="33641"/>
                  <a:pt x="20199" y="30316"/>
                </a:cubicBezTo>
                <a:cubicBezTo>
                  <a:pt x="20482" y="29997"/>
                  <a:pt x="20800" y="29679"/>
                  <a:pt x="21154" y="29396"/>
                </a:cubicBezTo>
                <a:cubicBezTo>
                  <a:pt x="21826" y="23665"/>
                  <a:pt x="24727" y="18289"/>
                  <a:pt x="24939" y="12487"/>
                </a:cubicBezTo>
                <a:cubicBezTo>
                  <a:pt x="25151" y="7960"/>
                  <a:pt x="23560" y="3573"/>
                  <a:pt x="20871" y="0"/>
                </a:cubicBezTo>
                <a:close/>
              </a:path>
            </a:pathLst>
          </a:custGeom>
          <a:solidFill>
            <a:srgbClr val="FFA8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 name="Google Shape;489;p39"/>
          <p:cNvSpPr/>
          <p:nvPr/>
        </p:nvSpPr>
        <p:spPr>
          <a:xfrm flipH="1" rot="10800000">
            <a:off x="7929992" y="4571627"/>
            <a:ext cx="439470" cy="594449"/>
          </a:xfrm>
          <a:custGeom>
            <a:rect b="b" l="l" r="r" t="t"/>
            <a:pathLst>
              <a:path extrusionOk="0" h="29715" w="21968">
                <a:moveTo>
                  <a:pt x="1" y="0"/>
                </a:moveTo>
                <a:cubicBezTo>
                  <a:pt x="2689" y="3573"/>
                  <a:pt x="4528" y="8278"/>
                  <a:pt x="4352" y="12841"/>
                </a:cubicBezTo>
                <a:cubicBezTo>
                  <a:pt x="4104" y="18607"/>
                  <a:pt x="1203" y="23983"/>
                  <a:pt x="531" y="29714"/>
                </a:cubicBezTo>
                <a:cubicBezTo>
                  <a:pt x="4245" y="26354"/>
                  <a:pt x="9021" y="24443"/>
                  <a:pt x="13124" y="21613"/>
                </a:cubicBezTo>
                <a:cubicBezTo>
                  <a:pt x="16308" y="19385"/>
                  <a:pt x="18713" y="16237"/>
                  <a:pt x="20093" y="12593"/>
                </a:cubicBezTo>
                <a:cubicBezTo>
                  <a:pt x="20517" y="11355"/>
                  <a:pt x="21968" y="318"/>
                  <a:pt x="19881" y="318"/>
                </a:cubicBezTo>
                <a:cubicBezTo>
                  <a:pt x="19881" y="318"/>
                  <a:pt x="9905" y="0"/>
                  <a:pt x="1" y="0"/>
                </a:cubicBezTo>
                <a:close/>
              </a:path>
            </a:pathLst>
          </a:custGeom>
          <a:solidFill>
            <a:srgbClr val="FEF4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 name="Google Shape;490;p39"/>
          <p:cNvSpPr/>
          <p:nvPr/>
        </p:nvSpPr>
        <p:spPr>
          <a:xfrm flipH="1" rot="10800000">
            <a:off x="6962268" y="4226313"/>
            <a:ext cx="434529" cy="276729"/>
          </a:xfrm>
          <a:custGeom>
            <a:rect b="b" l="l" r="r" t="t"/>
            <a:pathLst>
              <a:path extrusionOk="0" h="13833" w="21721">
                <a:moveTo>
                  <a:pt x="1" y="1"/>
                </a:moveTo>
                <a:cubicBezTo>
                  <a:pt x="2159" y="4352"/>
                  <a:pt x="5519" y="7995"/>
                  <a:pt x="9729" y="10472"/>
                </a:cubicBezTo>
                <a:cubicBezTo>
                  <a:pt x="13125" y="12382"/>
                  <a:pt x="16945" y="13549"/>
                  <a:pt x="20872" y="13797"/>
                </a:cubicBezTo>
                <a:lnTo>
                  <a:pt x="21720" y="13832"/>
                </a:lnTo>
                <a:cubicBezTo>
                  <a:pt x="21438" y="13408"/>
                  <a:pt x="21119" y="12983"/>
                  <a:pt x="20801" y="12594"/>
                </a:cubicBezTo>
                <a:cubicBezTo>
                  <a:pt x="15495" y="5873"/>
                  <a:pt x="8066" y="1911"/>
                  <a:pt x="1" y="1"/>
                </a:cubicBezTo>
                <a:close/>
              </a:path>
            </a:pathLst>
          </a:custGeom>
          <a:solidFill>
            <a:srgbClr val="FEF4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 name="Google Shape;491;p39"/>
          <p:cNvSpPr/>
          <p:nvPr/>
        </p:nvSpPr>
        <p:spPr>
          <a:xfrm flipH="1" rot="10800000">
            <a:off x="6892931" y="4769795"/>
            <a:ext cx="322701" cy="457154"/>
          </a:xfrm>
          <a:custGeom>
            <a:rect b="b" l="l" r="r" t="t"/>
            <a:pathLst>
              <a:path extrusionOk="0" h="22852" w="16131">
                <a:moveTo>
                  <a:pt x="6615" y="1"/>
                </a:moveTo>
                <a:cubicBezTo>
                  <a:pt x="5483" y="1628"/>
                  <a:pt x="4528" y="3361"/>
                  <a:pt x="3715" y="5165"/>
                </a:cubicBezTo>
                <a:cubicBezTo>
                  <a:pt x="1203" y="10719"/>
                  <a:pt x="0" y="16768"/>
                  <a:pt x="213" y="22852"/>
                </a:cubicBezTo>
                <a:cubicBezTo>
                  <a:pt x="3325" y="21968"/>
                  <a:pt x="6155" y="20447"/>
                  <a:pt x="8632" y="18395"/>
                </a:cubicBezTo>
                <a:cubicBezTo>
                  <a:pt x="12169" y="15424"/>
                  <a:pt x="16131" y="8596"/>
                  <a:pt x="12452" y="4316"/>
                </a:cubicBezTo>
                <a:cubicBezTo>
                  <a:pt x="10825" y="2477"/>
                  <a:pt x="8844" y="1026"/>
                  <a:pt x="661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 name="Google Shape;492;p39"/>
          <p:cNvSpPr/>
          <p:nvPr/>
        </p:nvSpPr>
        <p:spPr>
          <a:xfrm flipH="1" rot="10800000">
            <a:off x="7857115" y="4285154"/>
            <a:ext cx="1314088" cy="954519"/>
          </a:xfrm>
          <a:custGeom>
            <a:rect b="b" l="l" r="r" t="t"/>
            <a:pathLst>
              <a:path extrusionOk="0" h="47714" w="65688">
                <a:moveTo>
                  <a:pt x="65300" y="0"/>
                </a:moveTo>
                <a:lnTo>
                  <a:pt x="0" y="36"/>
                </a:lnTo>
                <a:lnTo>
                  <a:pt x="0" y="36"/>
                </a:lnTo>
                <a:cubicBezTo>
                  <a:pt x="531" y="36"/>
                  <a:pt x="1663" y="1486"/>
                  <a:pt x="1981" y="1804"/>
                </a:cubicBezTo>
                <a:cubicBezTo>
                  <a:pt x="2653" y="2476"/>
                  <a:pt x="3290" y="3219"/>
                  <a:pt x="3891" y="3997"/>
                </a:cubicBezTo>
                <a:lnTo>
                  <a:pt x="23524" y="3997"/>
                </a:lnTo>
                <a:cubicBezTo>
                  <a:pt x="25611" y="3997"/>
                  <a:pt x="24160" y="14999"/>
                  <a:pt x="23736" y="16272"/>
                </a:cubicBezTo>
                <a:cubicBezTo>
                  <a:pt x="22356" y="19916"/>
                  <a:pt x="19951" y="23064"/>
                  <a:pt x="16767" y="25292"/>
                </a:cubicBezTo>
                <a:cubicBezTo>
                  <a:pt x="12664" y="28122"/>
                  <a:pt x="7888" y="30033"/>
                  <a:pt x="4139" y="33393"/>
                </a:cubicBezTo>
                <a:cubicBezTo>
                  <a:pt x="4139" y="33570"/>
                  <a:pt x="4103" y="33782"/>
                  <a:pt x="4068" y="33959"/>
                </a:cubicBezTo>
                <a:cubicBezTo>
                  <a:pt x="3431" y="41175"/>
                  <a:pt x="7464" y="47260"/>
                  <a:pt x="14999" y="47684"/>
                </a:cubicBezTo>
                <a:cubicBezTo>
                  <a:pt x="15353" y="47704"/>
                  <a:pt x="15707" y="47714"/>
                  <a:pt x="16062" y="47714"/>
                </a:cubicBezTo>
                <a:cubicBezTo>
                  <a:pt x="19467" y="47714"/>
                  <a:pt x="22903" y="46828"/>
                  <a:pt x="26106" y="45738"/>
                </a:cubicBezTo>
                <a:cubicBezTo>
                  <a:pt x="31341" y="43934"/>
                  <a:pt x="36435" y="41670"/>
                  <a:pt x="41281" y="38982"/>
                </a:cubicBezTo>
                <a:cubicBezTo>
                  <a:pt x="44996" y="36930"/>
                  <a:pt x="48639" y="34454"/>
                  <a:pt x="52601" y="32792"/>
                </a:cubicBezTo>
                <a:cubicBezTo>
                  <a:pt x="55323" y="31693"/>
                  <a:pt x="58722" y="30806"/>
                  <a:pt x="61897" y="30806"/>
                </a:cubicBezTo>
                <a:cubicBezTo>
                  <a:pt x="63013" y="30806"/>
                  <a:pt x="64102" y="30916"/>
                  <a:pt x="65123" y="31164"/>
                </a:cubicBezTo>
                <a:cubicBezTo>
                  <a:pt x="65125" y="31165"/>
                  <a:pt x="65126" y="31165"/>
                  <a:pt x="65127" y="31165"/>
                </a:cubicBezTo>
                <a:cubicBezTo>
                  <a:pt x="65688" y="31165"/>
                  <a:pt x="65300" y="0"/>
                  <a:pt x="6530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 name="Google Shape;493;p39"/>
          <p:cNvSpPr/>
          <p:nvPr/>
        </p:nvSpPr>
        <p:spPr>
          <a:xfrm flipH="1" rot="10800000">
            <a:off x="6897873" y="4225493"/>
            <a:ext cx="801800" cy="1286682"/>
          </a:xfrm>
          <a:custGeom>
            <a:rect b="b" l="l" r="r" t="t"/>
            <a:pathLst>
              <a:path extrusionOk="0" h="64318" w="40080">
                <a:moveTo>
                  <a:pt x="38384" y="1"/>
                </a:moveTo>
                <a:cubicBezTo>
                  <a:pt x="35907" y="1"/>
                  <a:pt x="31554" y="296"/>
                  <a:pt x="31201" y="321"/>
                </a:cubicBezTo>
                <a:cubicBezTo>
                  <a:pt x="24833" y="1064"/>
                  <a:pt x="18537" y="3187"/>
                  <a:pt x="13337" y="7042"/>
                </a:cubicBezTo>
                <a:cubicBezTo>
                  <a:pt x="10648" y="9059"/>
                  <a:pt x="8278" y="11499"/>
                  <a:pt x="6368" y="14294"/>
                </a:cubicBezTo>
                <a:cubicBezTo>
                  <a:pt x="8597" y="15284"/>
                  <a:pt x="10578" y="16735"/>
                  <a:pt x="12205" y="18574"/>
                </a:cubicBezTo>
                <a:cubicBezTo>
                  <a:pt x="15884" y="22854"/>
                  <a:pt x="11922" y="29682"/>
                  <a:pt x="8385" y="32653"/>
                </a:cubicBezTo>
                <a:cubicBezTo>
                  <a:pt x="5944" y="34705"/>
                  <a:pt x="3078" y="36226"/>
                  <a:pt x="1" y="37110"/>
                </a:cubicBezTo>
                <a:cubicBezTo>
                  <a:pt x="107" y="41709"/>
                  <a:pt x="1239" y="46272"/>
                  <a:pt x="3220" y="50411"/>
                </a:cubicBezTo>
                <a:cubicBezTo>
                  <a:pt x="11285" y="52321"/>
                  <a:pt x="18714" y="56283"/>
                  <a:pt x="24020" y="63004"/>
                </a:cubicBezTo>
                <a:cubicBezTo>
                  <a:pt x="24338" y="63428"/>
                  <a:pt x="24657" y="63853"/>
                  <a:pt x="24939" y="64277"/>
                </a:cubicBezTo>
                <a:cubicBezTo>
                  <a:pt x="25522" y="64305"/>
                  <a:pt x="26105" y="64318"/>
                  <a:pt x="26686" y="64318"/>
                </a:cubicBezTo>
                <a:cubicBezTo>
                  <a:pt x="28331" y="64318"/>
                  <a:pt x="29970" y="64212"/>
                  <a:pt x="31590" y="64029"/>
                </a:cubicBezTo>
                <a:cubicBezTo>
                  <a:pt x="32439" y="63923"/>
                  <a:pt x="40080" y="62862"/>
                  <a:pt x="40080" y="62261"/>
                </a:cubicBezTo>
                <a:lnTo>
                  <a:pt x="40080" y="180"/>
                </a:lnTo>
                <a:cubicBezTo>
                  <a:pt x="40069" y="48"/>
                  <a:pt x="39378" y="1"/>
                  <a:pt x="38384" y="1"/>
                </a:cubicBezTo>
                <a:close/>
              </a:path>
            </a:pathLst>
          </a:custGeom>
          <a:solidFill>
            <a:srgbClr val="FFA8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 name="Google Shape;494;p39"/>
          <p:cNvSpPr/>
          <p:nvPr/>
        </p:nvSpPr>
        <p:spPr>
          <a:xfrm flipH="1" rot="10800000">
            <a:off x="-61900" y="-16512"/>
            <a:ext cx="1783750" cy="545675"/>
          </a:xfrm>
          <a:custGeom>
            <a:rect b="b" l="l" r="r" t="t"/>
            <a:pathLst>
              <a:path extrusionOk="0" h="21827" w="71350">
                <a:moveTo>
                  <a:pt x="34242" y="1"/>
                </a:moveTo>
                <a:cubicBezTo>
                  <a:pt x="29988" y="1"/>
                  <a:pt x="25770" y="443"/>
                  <a:pt x="21791" y="1239"/>
                </a:cubicBezTo>
                <a:cubicBezTo>
                  <a:pt x="21069" y="1389"/>
                  <a:pt x="5824" y="3432"/>
                  <a:pt x="1272" y="3432"/>
                </a:cubicBezTo>
                <a:cubicBezTo>
                  <a:pt x="470" y="3432"/>
                  <a:pt x="0" y="3368"/>
                  <a:pt x="0" y="3220"/>
                </a:cubicBezTo>
                <a:lnTo>
                  <a:pt x="0" y="21827"/>
                </a:lnTo>
                <a:lnTo>
                  <a:pt x="71349" y="21827"/>
                </a:lnTo>
                <a:cubicBezTo>
                  <a:pt x="70960" y="19456"/>
                  <a:pt x="70040" y="17193"/>
                  <a:pt x="68625" y="15247"/>
                </a:cubicBezTo>
                <a:lnTo>
                  <a:pt x="67777" y="15212"/>
                </a:lnTo>
                <a:cubicBezTo>
                  <a:pt x="63850" y="14964"/>
                  <a:pt x="60030" y="13797"/>
                  <a:pt x="56634" y="11887"/>
                </a:cubicBezTo>
                <a:cubicBezTo>
                  <a:pt x="52424" y="9410"/>
                  <a:pt x="49028" y="5767"/>
                  <a:pt x="46906" y="1416"/>
                </a:cubicBezTo>
                <a:cubicBezTo>
                  <a:pt x="42785" y="443"/>
                  <a:pt x="38496" y="1"/>
                  <a:pt x="3424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 name="Google Shape;495;p39"/>
          <p:cNvSpPr/>
          <p:nvPr/>
        </p:nvSpPr>
        <p:spPr>
          <a:xfrm flipH="1" rot="10800000">
            <a:off x="1110725" y="147963"/>
            <a:ext cx="543025" cy="345825"/>
          </a:xfrm>
          <a:custGeom>
            <a:rect b="b" l="l" r="r" t="t"/>
            <a:pathLst>
              <a:path extrusionOk="0" h="13833" w="21721">
                <a:moveTo>
                  <a:pt x="1" y="1"/>
                </a:moveTo>
                <a:cubicBezTo>
                  <a:pt x="2159" y="4352"/>
                  <a:pt x="5519" y="7995"/>
                  <a:pt x="9729" y="10472"/>
                </a:cubicBezTo>
                <a:cubicBezTo>
                  <a:pt x="13125" y="12382"/>
                  <a:pt x="16945" y="13549"/>
                  <a:pt x="20872" y="13797"/>
                </a:cubicBezTo>
                <a:lnTo>
                  <a:pt x="21720" y="13832"/>
                </a:lnTo>
                <a:cubicBezTo>
                  <a:pt x="21438" y="13408"/>
                  <a:pt x="21119" y="12983"/>
                  <a:pt x="20801" y="12594"/>
                </a:cubicBezTo>
                <a:cubicBezTo>
                  <a:pt x="15495" y="5873"/>
                  <a:pt x="8066" y="1911"/>
                  <a:pt x="1" y="1"/>
                </a:cubicBezTo>
                <a:close/>
              </a:path>
            </a:pathLst>
          </a:custGeom>
          <a:solidFill>
            <a:srgbClr val="FEF4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 name="Google Shape;496;p39"/>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2">
  <p:cSld name="CUSTOM_4_1">
    <p:spTree>
      <p:nvGrpSpPr>
        <p:cNvPr id="497" name="Shape 497"/>
        <p:cNvGrpSpPr/>
        <p:nvPr/>
      </p:nvGrpSpPr>
      <p:grpSpPr>
        <a:xfrm>
          <a:off x="0" y="0"/>
          <a:ext cx="0" cy="0"/>
          <a:chOff x="0" y="0"/>
          <a:chExt cx="0" cy="0"/>
        </a:xfrm>
      </p:grpSpPr>
      <p:grpSp>
        <p:nvGrpSpPr>
          <p:cNvPr id="498" name="Google Shape;498;p40"/>
          <p:cNvGrpSpPr/>
          <p:nvPr/>
        </p:nvGrpSpPr>
        <p:grpSpPr>
          <a:xfrm rot="5400000">
            <a:off x="8425408" y="-1217177"/>
            <a:ext cx="900907" cy="3335276"/>
            <a:chOff x="2810675" y="1400175"/>
            <a:chExt cx="1201850" cy="2625375"/>
          </a:xfrm>
        </p:grpSpPr>
        <p:sp>
          <p:nvSpPr>
            <p:cNvPr id="499" name="Google Shape;499;p40"/>
            <p:cNvSpPr/>
            <p:nvPr/>
          </p:nvSpPr>
          <p:spPr>
            <a:xfrm>
              <a:off x="2811550" y="1400175"/>
              <a:ext cx="1200975" cy="2428325"/>
            </a:xfrm>
            <a:custGeom>
              <a:rect b="b" l="l" r="r" t="t"/>
              <a:pathLst>
                <a:path extrusionOk="0" h="97133" w="48039">
                  <a:moveTo>
                    <a:pt x="429" y="0"/>
                  </a:moveTo>
                  <a:cubicBezTo>
                    <a:pt x="160" y="0"/>
                    <a:pt x="1" y="52"/>
                    <a:pt x="1" y="173"/>
                  </a:cubicBezTo>
                  <a:cubicBezTo>
                    <a:pt x="1" y="633"/>
                    <a:pt x="72" y="62077"/>
                    <a:pt x="72" y="90447"/>
                  </a:cubicBezTo>
                  <a:cubicBezTo>
                    <a:pt x="5166" y="92004"/>
                    <a:pt x="10578" y="94161"/>
                    <a:pt x="14929" y="97133"/>
                  </a:cubicBezTo>
                  <a:cubicBezTo>
                    <a:pt x="32085" y="84115"/>
                    <a:pt x="48039" y="60875"/>
                    <a:pt x="31413" y="41278"/>
                  </a:cubicBezTo>
                  <a:cubicBezTo>
                    <a:pt x="28052" y="37281"/>
                    <a:pt x="24055" y="33885"/>
                    <a:pt x="21119" y="29604"/>
                  </a:cubicBezTo>
                  <a:cubicBezTo>
                    <a:pt x="18218" y="25324"/>
                    <a:pt x="17263" y="20372"/>
                    <a:pt x="16450" y="15384"/>
                  </a:cubicBezTo>
                  <a:cubicBezTo>
                    <a:pt x="15919" y="12201"/>
                    <a:pt x="15282" y="8982"/>
                    <a:pt x="13584" y="6258"/>
                  </a:cubicBezTo>
                  <a:cubicBezTo>
                    <a:pt x="11851" y="3463"/>
                    <a:pt x="9623" y="2367"/>
                    <a:pt x="6616" y="1482"/>
                  </a:cubicBezTo>
                  <a:cubicBezTo>
                    <a:pt x="6024" y="1334"/>
                    <a:pt x="1800" y="0"/>
                    <a:pt x="429" y="0"/>
                  </a:cubicBezTo>
                  <a:close/>
                </a:path>
              </a:pathLst>
            </a:custGeom>
            <a:solidFill>
              <a:srgbClr val="FFD8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 name="Google Shape;500;p40"/>
            <p:cNvSpPr/>
            <p:nvPr/>
          </p:nvSpPr>
          <p:spPr>
            <a:xfrm>
              <a:off x="2810675" y="3659575"/>
              <a:ext cx="374100" cy="365975"/>
            </a:xfrm>
            <a:custGeom>
              <a:rect b="b" l="l" r="r" t="t"/>
              <a:pathLst>
                <a:path extrusionOk="0" h="14639" w="14964">
                  <a:moveTo>
                    <a:pt x="1" y="0"/>
                  </a:moveTo>
                  <a:lnTo>
                    <a:pt x="1" y="14539"/>
                  </a:lnTo>
                  <a:cubicBezTo>
                    <a:pt x="1" y="14607"/>
                    <a:pt x="63" y="14639"/>
                    <a:pt x="178" y="14639"/>
                  </a:cubicBezTo>
                  <a:cubicBezTo>
                    <a:pt x="1427" y="14639"/>
                    <a:pt x="8883" y="10907"/>
                    <a:pt x="9304" y="10648"/>
                  </a:cubicBezTo>
                  <a:cubicBezTo>
                    <a:pt x="11179" y="9481"/>
                    <a:pt x="13054" y="8172"/>
                    <a:pt x="14964" y="6757"/>
                  </a:cubicBezTo>
                  <a:cubicBezTo>
                    <a:pt x="10577" y="3785"/>
                    <a:pt x="5094" y="1557"/>
                    <a:pt x="1" y="0"/>
                  </a:cubicBezTo>
                  <a:close/>
                </a:path>
              </a:pathLst>
            </a:custGeom>
            <a:solidFill>
              <a:srgbClr val="FEF4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01" name="Google Shape;501;p40"/>
          <p:cNvSpPr/>
          <p:nvPr/>
        </p:nvSpPr>
        <p:spPr>
          <a:xfrm rot="-3827617">
            <a:off x="6721359" y="-364131"/>
            <a:ext cx="713401" cy="893601"/>
          </a:xfrm>
          <a:custGeom>
            <a:rect b="b" l="l" r="r" t="t"/>
            <a:pathLst>
              <a:path extrusionOk="0" h="35746" w="39160">
                <a:moveTo>
                  <a:pt x="23251" y="0"/>
                </a:moveTo>
                <a:cubicBezTo>
                  <a:pt x="18548" y="0"/>
                  <a:pt x="13890" y="1974"/>
                  <a:pt x="10188" y="4960"/>
                </a:cubicBezTo>
                <a:cubicBezTo>
                  <a:pt x="5483" y="8781"/>
                  <a:pt x="2193" y="14051"/>
                  <a:pt x="814" y="19959"/>
                </a:cubicBezTo>
                <a:cubicBezTo>
                  <a:pt x="177" y="22753"/>
                  <a:pt x="0" y="25725"/>
                  <a:pt x="779" y="28484"/>
                </a:cubicBezTo>
                <a:cubicBezTo>
                  <a:pt x="1592" y="31278"/>
                  <a:pt x="3467" y="33790"/>
                  <a:pt x="6120" y="34957"/>
                </a:cubicBezTo>
                <a:cubicBezTo>
                  <a:pt x="7511" y="35551"/>
                  <a:pt x="8980" y="35746"/>
                  <a:pt x="10471" y="35746"/>
                </a:cubicBezTo>
                <a:cubicBezTo>
                  <a:pt x="11823" y="35746"/>
                  <a:pt x="13193" y="35585"/>
                  <a:pt x="14539" y="35417"/>
                </a:cubicBezTo>
                <a:lnTo>
                  <a:pt x="19279" y="34887"/>
                </a:lnTo>
                <a:cubicBezTo>
                  <a:pt x="21225" y="27210"/>
                  <a:pt x="25894" y="19994"/>
                  <a:pt x="32863" y="16068"/>
                </a:cubicBezTo>
                <a:cubicBezTo>
                  <a:pt x="34844" y="14936"/>
                  <a:pt x="36966" y="14051"/>
                  <a:pt x="39159" y="13415"/>
                </a:cubicBezTo>
                <a:cubicBezTo>
                  <a:pt x="38629" y="10549"/>
                  <a:pt x="37355" y="7861"/>
                  <a:pt x="35480" y="5633"/>
                </a:cubicBezTo>
                <a:cubicBezTo>
                  <a:pt x="32827" y="2590"/>
                  <a:pt x="29184" y="609"/>
                  <a:pt x="25186" y="114"/>
                </a:cubicBezTo>
                <a:cubicBezTo>
                  <a:pt x="24542" y="37"/>
                  <a:pt x="23896" y="0"/>
                  <a:pt x="2325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 name="Google Shape;502;p40"/>
          <p:cNvSpPr/>
          <p:nvPr/>
        </p:nvSpPr>
        <p:spPr>
          <a:xfrm flipH="1" rot="10800000">
            <a:off x="-304675" y="4429302"/>
            <a:ext cx="1493675" cy="754900"/>
          </a:xfrm>
          <a:custGeom>
            <a:rect b="b" l="l" r="r" t="t"/>
            <a:pathLst>
              <a:path extrusionOk="0" h="30196" w="59747">
                <a:moveTo>
                  <a:pt x="0" y="0"/>
                </a:moveTo>
                <a:lnTo>
                  <a:pt x="0" y="30139"/>
                </a:lnTo>
                <a:cubicBezTo>
                  <a:pt x="0" y="30178"/>
                  <a:pt x="76" y="30196"/>
                  <a:pt x="215" y="30196"/>
                </a:cubicBezTo>
                <a:cubicBezTo>
                  <a:pt x="1725" y="30196"/>
                  <a:pt x="10684" y="28099"/>
                  <a:pt x="11461" y="27839"/>
                </a:cubicBezTo>
                <a:cubicBezTo>
                  <a:pt x="15671" y="26495"/>
                  <a:pt x="19986" y="24762"/>
                  <a:pt x="23701" y="22286"/>
                </a:cubicBezTo>
                <a:cubicBezTo>
                  <a:pt x="28511" y="19138"/>
                  <a:pt x="33428" y="18076"/>
                  <a:pt x="39124" y="17829"/>
                </a:cubicBezTo>
                <a:cubicBezTo>
                  <a:pt x="45208" y="17546"/>
                  <a:pt x="51964" y="17546"/>
                  <a:pt x="57200" y="14008"/>
                </a:cubicBezTo>
                <a:cubicBezTo>
                  <a:pt x="58155" y="13372"/>
                  <a:pt x="59004" y="12593"/>
                  <a:pt x="59747" y="11744"/>
                </a:cubicBezTo>
                <a:cubicBezTo>
                  <a:pt x="54971" y="8879"/>
                  <a:pt x="51009" y="4847"/>
                  <a:pt x="48250" y="0"/>
                </a:cubicBezTo>
                <a:close/>
              </a:path>
            </a:pathLst>
          </a:custGeom>
          <a:solidFill>
            <a:srgbClr val="FFD8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 name="Google Shape;503;p40"/>
          <p:cNvSpPr/>
          <p:nvPr/>
        </p:nvSpPr>
        <p:spPr>
          <a:xfrm flipH="1" rot="10800000">
            <a:off x="902450" y="4890577"/>
            <a:ext cx="385600" cy="293625"/>
          </a:xfrm>
          <a:custGeom>
            <a:rect b="b" l="l" r="r" t="t"/>
            <a:pathLst>
              <a:path extrusionOk="0" h="11745" w="15424">
                <a:moveTo>
                  <a:pt x="0" y="0"/>
                </a:moveTo>
                <a:cubicBezTo>
                  <a:pt x="2724" y="4847"/>
                  <a:pt x="6686" y="8879"/>
                  <a:pt x="11497" y="11744"/>
                </a:cubicBezTo>
                <a:cubicBezTo>
                  <a:pt x="14291" y="8596"/>
                  <a:pt x="15423" y="4351"/>
                  <a:pt x="14787" y="0"/>
                </a:cubicBezTo>
                <a:close/>
              </a:path>
            </a:pathLst>
          </a:custGeom>
          <a:solidFill>
            <a:srgbClr val="FEF4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 name="Google Shape;504;p40"/>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40" name="Shape 40"/>
        <p:cNvGrpSpPr/>
        <p:nvPr/>
      </p:nvGrpSpPr>
      <p:grpSpPr>
        <a:xfrm>
          <a:off x="0" y="0"/>
          <a:ext cx="0" cy="0"/>
          <a:chOff x="0" y="0"/>
          <a:chExt cx="0" cy="0"/>
        </a:xfrm>
      </p:grpSpPr>
      <p:sp>
        <p:nvSpPr>
          <p:cNvPr id="41" name="Google Shape;41;p5"/>
          <p:cNvSpPr txBox="1"/>
          <p:nvPr>
            <p:ph type="title"/>
          </p:nvPr>
        </p:nvSpPr>
        <p:spPr>
          <a:xfrm>
            <a:off x="716250" y="539496"/>
            <a:ext cx="3855600" cy="5487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42" name="Google Shape;42;p5"/>
          <p:cNvSpPr txBox="1"/>
          <p:nvPr>
            <p:ph idx="1" type="subTitle"/>
          </p:nvPr>
        </p:nvSpPr>
        <p:spPr>
          <a:xfrm>
            <a:off x="5700752" y="3875159"/>
            <a:ext cx="2722500" cy="5607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400"/>
              <a:buNone/>
              <a:defRPr sz="1400"/>
            </a:lvl1pPr>
            <a:lvl2pPr lvl="1">
              <a:spcBef>
                <a:spcPts val="1600"/>
              </a:spcBef>
              <a:spcAft>
                <a:spcPts val="0"/>
              </a:spcAft>
              <a:buSzPts val="1400"/>
              <a:buNone/>
              <a:defRPr/>
            </a:lvl2pPr>
            <a:lvl3pPr lvl="2">
              <a:spcBef>
                <a:spcPts val="1600"/>
              </a:spcBef>
              <a:spcAft>
                <a:spcPts val="0"/>
              </a:spcAft>
              <a:buSzPts val="1400"/>
              <a:buNone/>
              <a:defRPr/>
            </a:lvl3pPr>
            <a:lvl4pPr lvl="3">
              <a:spcBef>
                <a:spcPts val="1600"/>
              </a:spcBef>
              <a:spcAft>
                <a:spcPts val="0"/>
              </a:spcAft>
              <a:buSzPts val="1400"/>
              <a:buNone/>
              <a:defRPr/>
            </a:lvl4pPr>
            <a:lvl5pPr lvl="4">
              <a:spcBef>
                <a:spcPts val="1600"/>
              </a:spcBef>
              <a:spcAft>
                <a:spcPts val="0"/>
              </a:spcAft>
              <a:buSzPts val="1400"/>
              <a:buNone/>
              <a:defRPr/>
            </a:lvl5pPr>
            <a:lvl6pPr lvl="5">
              <a:spcBef>
                <a:spcPts val="1600"/>
              </a:spcBef>
              <a:spcAft>
                <a:spcPts val="0"/>
              </a:spcAft>
              <a:buSzPts val="1400"/>
              <a:buNone/>
              <a:defRPr/>
            </a:lvl6pPr>
            <a:lvl7pPr lvl="6">
              <a:spcBef>
                <a:spcPts val="1600"/>
              </a:spcBef>
              <a:spcAft>
                <a:spcPts val="0"/>
              </a:spcAft>
              <a:buSzPts val="1400"/>
              <a:buNone/>
              <a:defRPr/>
            </a:lvl7pPr>
            <a:lvl8pPr lvl="7">
              <a:spcBef>
                <a:spcPts val="1600"/>
              </a:spcBef>
              <a:spcAft>
                <a:spcPts val="0"/>
              </a:spcAft>
              <a:buSzPts val="1400"/>
              <a:buNone/>
              <a:defRPr/>
            </a:lvl8pPr>
            <a:lvl9pPr lvl="8">
              <a:spcBef>
                <a:spcPts val="1600"/>
              </a:spcBef>
              <a:spcAft>
                <a:spcPts val="1600"/>
              </a:spcAft>
              <a:buSzPts val="1400"/>
              <a:buNone/>
              <a:defRPr/>
            </a:lvl9pPr>
          </a:lstStyle>
          <a:p/>
        </p:txBody>
      </p:sp>
      <p:sp>
        <p:nvSpPr>
          <p:cNvPr id="43" name="Google Shape;43;p5"/>
          <p:cNvSpPr txBox="1"/>
          <p:nvPr>
            <p:ph idx="2" type="subTitle"/>
          </p:nvPr>
        </p:nvSpPr>
        <p:spPr>
          <a:xfrm>
            <a:off x="5703750" y="2647626"/>
            <a:ext cx="2722500" cy="560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spcBef>
                <a:spcPts val="160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p:txBody>
      </p:sp>
      <p:sp>
        <p:nvSpPr>
          <p:cNvPr id="44" name="Google Shape;44;p5"/>
          <p:cNvSpPr txBox="1"/>
          <p:nvPr>
            <p:ph idx="3" type="subTitle"/>
          </p:nvPr>
        </p:nvSpPr>
        <p:spPr>
          <a:xfrm>
            <a:off x="5700758" y="3465340"/>
            <a:ext cx="2725500" cy="3942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800"/>
              <a:buFont typeface="Playfair Display"/>
              <a:buNone/>
              <a:defRPr>
                <a:latin typeface="Palanquin SemiBold"/>
                <a:ea typeface="Palanquin SemiBold"/>
                <a:cs typeface="Palanquin SemiBold"/>
                <a:sym typeface="Palanquin SemiBold"/>
              </a:defRPr>
            </a:lvl1pPr>
            <a:lvl2pPr lvl="1">
              <a:spcBef>
                <a:spcPts val="1600"/>
              </a:spcBef>
              <a:spcAft>
                <a:spcPts val="0"/>
              </a:spcAft>
              <a:buSzPts val="1400"/>
              <a:buNone/>
              <a:defRPr/>
            </a:lvl2pPr>
            <a:lvl3pPr lvl="2">
              <a:spcBef>
                <a:spcPts val="1600"/>
              </a:spcBef>
              <a:spcAft>
                <a:spcPts val="0"/>
              </a:spcAft>
              <a:buSzPts val="1400"/>
              <a:buNone/>
              <a:defRPr/>
            </a:lvl3pPr>
            <a:lvl4pPr lvl="3">
              <a:spcBef>
                <a:spcPts val="1600"/>
              </a:spcBef>
              <a:spcAft>
                <a:spcPts val="0"/>
              </a:spcAft>
              <a:buSzPts val="1400"/>
              <a:buNone/>
              <a:defRPr/>
            </a:lvl4pPr>
            <a:lvl5pPr lvl="4">
              <a:spcBef>
                <a:spcPts val="1600"/>
              </a:spcBef>
              <a:spcAft>
                <a:spcPts val="0"/>
              </a:spcAft>
              <a:buSzPts val="1400"/>
              <a:buNone/>
              <a:defRPr/>
            </a:lvl5pPr>
            <a:lvl6pPr lvl="5">
              <a:spcBef>
                <a:spcPts val="1600"/>
              </a:spcBef>
              <a:spcAft>
                <a:spcPts val="0"/>
              </a:spcAft>
              <a:buSzPts val="1400"/>
              <a:buNone/>
              <a:defRPr/>
            </a:lvl6pPr>
            <a:lvl7pPr lvl="6">
              <a:spcBef>
                <a:spcPts val="1600"/>
              </a:spcBef>
              <a:spcAft>
                <a:spcPts val="0"/>
              </a:spcAft>
              <a:buSzPts val="1400"/>
              <a:buNone/>
              <a:defRPr/>
            </a:lvl7pPr>
            <a:lvl8pPr lvl="7">
              <a:spcBef>
                <a:spcPts val="1600"/>
              </a:spcBef>
              <a:spcAft>
                <a:spcPts val="0"/>
              </a:spcAft>
              <a:buSzPts val="1400"/>
              <a:buNone/>
              <a:defRPr/>
            </a:lvl8pPr>
            <a:lvl9pPr lvl="8">
              <a:spcBef>
                <a:spcPts val="1600"/>
              </a:spcBef>
              <a:spcAft>
                <a:spcPts val="1600"/>
              </a:spcAft>
              <a:buSzPts val="1400"/>
              <a:buNone/>
              <a:defRPr/>
            </a:lvl9pPr>
          </a:lstStyle>
          <a:p/>
        </p:txBody>
      </p:sp>
      <p:sp>
        <p:nvSpPr>
          <p:cNvPr id="45" name="Google Shape;45;p5"/>
          <p:cNvSpPr txBox="1"/>
          <p:nvPr>
            <p:ph idx="4" type="subTitle"/>
          </p:nvPr>
        </p:nvSpPr>
        <p:spPr>
          <a:xfrm>
            <a:off x="5700753" y="2239757"/>
            <a:ext cx="2725500" cy="394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800"/>
              <a:buFont typeface="Playfair Display"/>
              <a:buNone/>
              <a:defRPr>
                <a:latin typeface="Palanquin SemiBold"/>
                <a:ea typeface="Palanquin SemiBold"/>
                <a:cs typeface="Palanquin SemiBold"/>
                <a:sym typeface="Palanquin SemiBold"/>
              </a:defRPr>
            </a:lvl1pPr>
            <a:lvl2pPr lvl="1" rtl="0">
              <a:spcBef>
                <a:spcPts val="160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p:txBody>
      </p:sp>
      <p:sp>
        <p:nvSpPr>
          <p:cNvPr id="46" name="Google Shape;46;p5"/>
          <p:cNvSpPr/>
          <p:nvPr/>
        </p:nvSpPr>
        <p:spPr>
          <a:xfrm rot="-5400000">
            <a:off x="8053863" y="448288"/>
            <a:ext cx="1590075" cy="630850"/>
          </a:xfrm>
          <a:custGeom>
            <a:rect b="b" l="l" r="r" t="t"/>
            <a:pathLst>
              <a:path extrusionOk="0" h="25234" w="63603">
                <a:moveTo>
                  <a:pt x="34152" y="0"/>
                </a:moveTo>
                <a:cubicBezTo>
                  <a:pt x="11142" y="0"/>
                  <a:pt x="0" y="25234"/>
                  <a:pt x="0" y="25234"/>
                </a:cubicBezTo>
                <a:lnTo>
                  <a:pt x="63603" y="25234"/>
                </a:lnTo>
                <a:cubicBezTo>
                  <a:pt x="63178" y="21519"/>
                  <a:pt x="62081" y="17876"/>
                  <a:pt x="60383" y="14515"/>
                </a:cubicBezTo>
                <a:cubicBezTo>
                  <a:pt x="50903" y="13454"/>
                  <a:pt x="42378" y="7865"/>
                  <a:pt x="36895" y="118"/>
                </a:cubicBezTo>
                <a:cubicBezTo>
                  <a:pt x="35963" y="39"/>
                  <a:pt x="35048" y="0"/>
                  <a:pt x="34152" y="0"/>
                </a:cubicBezTo>
                <a:close/>
              </a:path>
            </a:pathLst>
          </a:custGeom>
          <a:solidFill>
            <a:srgbClr val="FFD8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 name="Google Shape;47;p5"/>
          <p:cNvSpPr/>
          <p:nvPr/>
        </p:nvSpPr>
        <p:spPr>
          <a:xfrm rot="-5400000">
            <a:off x="8422788" y="162788"/>
            <a:ext cx="587225" cy="359950"/>
          </a:xfrm>
          <a:custGeom>
            <a:rect b="b" l="l" r="r" t="t"/>
            <a:pathLst>
              <a:path extrusionOk="0" h="14398" w="23489">
                <a:moveTo>
                  <a:pt x="0" y="0"/>
                </a:moveTo>
                <a:lnTo>
                  <a:pt x="0" y="0"/>
                </a:lnTo>
                <a:cubicBezTo>
                  <a:pt x="5483" y="7747"/>
                  <a:pt x="14044" y="13336"/>
                  <a:pt x="23488" y="14397"/>
                </a:cubicBezTo>
                <a:cubicBezTo>
                  <a:pt x="19314" y="6297"/>
                  <a:pt x="12806" y="3467"/>
                  <a:pt x="12806" y="3467"/>
                </a:cubicBezTo>
                <a:cubicBezTo>
                  <a:pt x="8773" y="1592"/>
                  <a:pt x="4422" y="425"/>
                  <a:pt x="0" y="0"/>
                </a:cubicBezTo>
                <a:close/>
              </a:path>
            </a:pathLst>
          </a:custGeom>
          <a:solidFill>
            <a:srgbClr val="3034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5"/>
          <p:cNvSpPr/>
          <p:nvPr/>
        </p:nvSpPr>
        <p:spPr>
          <a:xfrm rot="-5400000">
            <a:off x="7546713" y="-528212"/>
            <a:ext cx="1039125" cy="1679150"/>
          </a:xfrm>
          <a:custGeom>
            <a:rect b="b" l="l" r="r" t="t"/>
            <a:pathLst>
              <a:path extrusionOk="0" h="67166" w="41565">
                <a:moveTo>
                  <a:pt x="41564" y="1"/>
                </a:moveTo>
                <a:cubicBezTo>
                  <a:pt x="35091" y="1"/>
                  <a:pt x="28264" y="107"/>
                  <a:pt x="21967" y="1982"/>
                </a:cubicBezTo>
                <a:cubicBezTo>
                  <a:pt x="22356" y="4104"/>
                  <a:pt x="22427" y="6262"/>
                  <a:pt x="22109" y="8384"/>
                </a:cubicBezTo>
                <a:cubicBezTo>
                  <a:pt x="21401" y="13124"/>
                  <a:pt x="18394" y="19067"/>
                  <a:pt x="13973" y="21367"/>
                </a:cubicBezTo>
                <a:lnTo>
                  <a:pt x="13937" y="21367"/>
                </a:lnTo>
                <a:cubicBezTo>
                  <a:pt x="12310" y="22216"/>
                  <a:pt x="10435" y="22463"/>
                  <a:pt x="8631" y="22675"/>
                </a:cubicBezTo>
                <a:lnTo>
                  <a:pt x="2087" y="23418"/>
                </a:lnTo>
                <a:cubicBezTo>
                  <a:pt x="2016" y="23843"/>
                  <a:pt x="1910" y="24232"/>
                  <a:pt x="1804" y="24621"/>
                </a:cubicBezTo>
                <a:cubicBezTo>
                  <a:pt x="0" y="33111"/>
                  <a:pt x="1769" y="42414"/>
                  <a:pt x="6155" y="49842"/>
                </a:cubicBezTo>
                <a:cubicBezTo>
                  <a:pt x="6650" y="50691"/>
                  <a:pt x="7216" y="51540"/>
                  <a:pt x="7782" y="52389"/>
                </a:cubicBezTo>
                <a:cubicBezTo>
                  <a:pt x="12204" y="52814"/>
                  <a:pt x="16555" y="53981"/>
                  <a:pt x="20623" y="55821"/>
                </a:cubicBezTo>
                <a:cubicBezTo>
                  <a:pt x="20623" y="55821"/>
                  <a:pt x="27096" y="58686"/>
                  <a:pt x="31270" y="66786"/>
                </a:cubicBezTo>
                <a:cubicBezTo>
                  <a:pt x="31553" y="66822"/>
                  <a:pt x="31801" y="66857"/>
                  <a:pt x="32049" y="66857"/>
                </a:cubicBezTo>
                <a:cubicBezTo>
                  <a:pt x="32770" y="66911"/>
                  <a:pt x="37826" y="67166"/>
                  <a:pt x="40260" y="67166"/>
                </a:cubicBezTo>
                <a:cubicBezTo>
                  <a:pt x="41050" y="67166"/>
                  <a:pt x="41564" y="67139"/>
                  <a:pt x="41564" y="67069"/>
                </a:cubicBezTo>
                <a:lnTo>
                  <a:pt x="41564" y="1"/>
                </a:lnTo>
                <a:close/>
              </a:path>
            </a:pathLst>
          </a:custGeom>
          <a:solidFill>
            <a:srgbClr val="FFA8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 name="Google Shape;49;p5"/>
          <p:cNvSpPr/>
          <p:nvPr/>
        </p:nvSpPr>
        <p:spPr>
          <a:xfrm rot="-5400000">
            <a:off x="6898200" y="324400"/>
            <a:ext cx="979000" cy="893650"/>
          </a:xfrm>
          <a:custGeom>
            <a:rect b="b" l="l" r="r" t="t"/>
            <a:pathLst>
              <a:path extrusionOk="0" h="35746" w="39160">
                <a:moveTo>
                  <a:pt x="23251" y="0"/>
                </a:moveTo>
                <a:cubicBezTo>
                  <a:pt x="18548" y="0"/>
                  <a:pt x="13890" y="1974"/>
                  <a:pt x="10188" y="4960"/>
                </a:cubicBezTo>
                <a:cubicBezTo>
                  <a:pt x="5483" y="8781"/>
                  <a:pt x="2193" y="14051"/>
                  <a:pt x="814" y="19959"/>
                </a:cubicBezTo>
                <a:cubicBezTo>
                  <a:pt x="177" y="22753"/>
                  <a:pt x="0" y="25725"/>
                  <a:pt x="779" y="28484"/>
                </a:cubicBezTo>
                <a:cubicBezTo>
                  <a:pt x="1592" y="31278"/>
                  <a:pt x="3467" y="33790"/>
                  <a:pt x="6120" y="34957"/>
                </a:cubicBezTo>
                <a:cubicBezTo>
                  <a:pt x="7511" y="35551"/>
                  <a:pt x="8980" y="35746"/>
                  <a:pt x="10471" y="35746"/>
                </a:cubicBezTo>
                <a:cubicBezTo>
                  <a:pt x="11823" y="35746"/>
                  <a:pt x="13193" y="35585"/>
                  <a:pt x="14539" y="35417"/>
                </a:cubicBezTo>
                <a:lnTo>
                  <a:pt x="19279" y="34887"/>
                </a:lnTo>
                <a:cubicBezTo>
                  <a:pt x="21225" y="27210"/>
                  <a:pt x="25894" y="19994"/>
                  <a:pt x="32863" y="16068"/>
                </a:cubicBezTo>
                <a:cubicBezTo>
                  <a:pt x="34844" y="14936"/>
                  <a:pt x="36966" y="14051"/>
                  <a:pt x="39159" y="13415"/>
                </a:cubicBezTo>
                <a:cubicBezTo>
                  <a:pt x="38629" y="10549"/>
                  <a:pt x="37355" y="7861"/>
                  <a:pt x="35480" y="5633"/>
                </a:cubicBezTo>
                <a:cubicBezTo>
                  <a:pt x="32827" y="2590"/>
                  <a:pt x="29184" y="609"/>
                  <a:pt x="25186" y="114"/>
                </a:cubicBezTo>
                <a:cubicBezTo>
                  <a:pt x="24542" y="37"/>
                  <a:pt x="23896" y="0"/>
                  <a:pt x="23251" y="0"/>
                </a:cubicBezTo>
                <a:close/>
              </a:path>
            </a:pathLst>
          </a:custGeom>
          <a:solidFill>
            <a:srgbClr val="FEF4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 name="Google Shape;50;p5"/>
          <p:cNvSpPr/>
          <p:nvPr/>
        </p:nvSpPr>
        <p:spPr>
          <a:xfrm rot="-5400000">
            <a:off x="7290825" y="256525"/>
            <a:ext cx="508525" cy="535925"/>
          </a:xfrm>
          <a:custGeom>
            <a:rect b="b" l="l" r="r" t="t"/>
            <a:pathLst>
              <a:path extrusionOk="0" h="21437" w="20341">
                <a:moveTo>
                  <a:pt x="19880" y="0"/>
                </a:moveTo>
                <a:cubicBezTo>
                  <a:pt x="17687" y="637"/>
                  <a:pt x="15565" y="1521"/>
                  <a:pt x="13584" y="2653"/>
                </a:cubicBezTo>
                <a:cubicBezTo>
                  <a:pt x="6615" y="6580"/>
                  <a:pt x="1946" y="13796"/>
                  <a:pt x="0" y="21437"/>
                </a:cubicBezTo>
                <a:lnTo>
                  <a:pt x="6544" y="20694"/>
                </a:lnTo>
                <a:cubicBezTo>
                  <a:pt x="8348" y="20446"/>
                  <a:pt x="10223" y="20234"/>
                  <a:pt x="11850" y="19385"/>
                </a:cubicBezTo>
                <a:lnTo>
                  <a:pt x="11886" y="19385"/>
                </a:lnTo>
                <a:cubicBezTo>
                  <a:pt x="16307" y="17086"/>
                  <a:pt x="19314" y="11143"/>
                  <a:pt x="20022" y="6403"/>
                </a:cubicBezTo>
                <a:cubicBezTo>
                  <a:pt x="20340" y="4280"/>
                  <a:pt x="20269" y="2087"/>
                  <a:pt x="19880" y="0"/>
                </a:cubicBezTo>
                <a:close/>
              </a:path>
            </a:pathLst>
          </a:custGeom>
          <a:solidFill>
            <a:srgbClr val="FFD8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5"/>
          <p:cNvSpPr/>
          <p:nvPr/>
        </p:nvSpPr>
        <p:spPr>
          <a:xfrm rot="10800000">
            <a:off x="-804162" y="4002395"/>
            <a:ext cx="2127306" cy="1545218"/>
          </a:xfrm>
          <a:custGeom>
            <a:rect b="b" l="l" r="r" t="t"/>
            <a:pathLst>
              <a:path extrusionOk="0" h="47714" w="65688">
                <a:moveTo>
                  <a:pt x="65300" y="0"/>
                </a:moveTo>
                <a:lnTo>
                  <a:pt x="0" y="36"/>
                </a:lnTo>
                <a:lnTo>
                  <a:pt x="0" y="36"/>
                </a:lnTo>
                <a:cubicBezTo>
                  <a:pt x="531" y="36"/>
                  <a:pt x="1663" y="1486"/>
                  <a:pt x="1981" y="1804"/>
                </a:cubicBezTo>
                <a:cubicBezTo>
                  <a:pt x="2653" y="2476"/>
                  <a:pt x="3290" y="3219"/>
                  <a:pt x="3891" y="3997"/>
                </a:cubicBezTo>
                <a:lnTo>
                  <a:pt x="23524" y="3997"/>
                </a:lnTo>
                <a:cubicBezTo>
                  <a:pt x="25611" y="3997"/>
                  <a:pt x="24160" y="14999"/>
                  <a:pt x="23736" y="16272"/>
                </a:cubicBezTo>
                <a:cubicBezTo>
                  <a:pt x="22356" y="19916"/>
                  <a:pt x="19951" y="23064"/>
                  <a:pt x="16767" y="25292"/>
                </a:cubicBezTo>
                <a:cubicBezTo>
                  <a:pt x="12664" y="28122"/>
                  <a:pt x="7888" y="30033"/>
                  <a:pt x="4139" y="33393"/>
                </a:cubicBezTo>
                <a:cubicBezTo>
                  <a:pt x="4139" y="33570"/>
                  <a:pt x="4103" y="33782"/>
                  <a:pt x="4068" y="33959"/>
                </a:cubicBezTo>
                <a:cubicBezTo>
                  <a:pt x="3431" y="41175"/>
                  <a:pt x="7464" y="47260"/>
                  <a:pt x="14999" y="47684"/>
                </a:cubicBezTo>
                <a:cubicBezTo>
                  <a:pt x="15353" y="47704"/>
                  <a:pt x="15707" y="47714"/>
                  <a:pt x="16062" y="47714"/>
                </a:cubicBezTo>
                <a:cubicBezTo>
                  <a:pt x="19467" y="47714"/>
                  <a:pt x="22903" y="46828"/>
                  <a:pt x="26106" y="45738"/>
                </a:cubicBezTo>
                <a:cubicBezTo>
                  <a:pt x="31341" y="43934"/>
                  <a:pt x="36435" y="41670"/>
                  <a:pt x="41281" y="38982"/>
                </a:cubicBezTo>
                <a:cubicBezTo>
                  <a:pt x="44996" y="36930"/>
                  <a:pt x="48639" y="34454"/>
                  <a:pt x="52601" y="32792"/>
                </a:cubicBezTo>
                <a:cubicBezTo>
                  <a:pt x="55323" y="31693"/>
                  <a:pt x="58722" y="30806"/>
                  <a:pt x="61897" y="30806"/>
                </a:cubicBezTo>
                <a:cubicBezTo>
                  <a:pt x="63013" y="30806"/>
                  <a:pt x="64102" y="30916"/>
                  <a:pt x="65123" y="31164"/>
                </a:cubicBezTo>
                <a:cubicBezTo>
                  <a:pt x="65125" y="31165"/>
                  <a:pt x="65126" y="31165"/>
                  <a:pt x="65127" y="31165"/>
                </a:cubicBezTo>
                <a:cubicBezTo>
                  <a:pt x="65688" y="31165"/>
                  <a:pt x="65300" y="0"/>
                  <a:pt x="6530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5"/>
          <p:cNvSpPr/>
          <p:nvPr/>
        </p:nvSpPr>
        <p:spPr>
          <a:xfrm rot="10800000">
            <a:off x="493733" y="4466149"/>
            <a:ext cx="711434" cy="962320"/>
          </a:xfrm>
          <a:custGeom>
            <a:rect b="b" l="l" r="r" t="t"/>
            <a:pathLst>
              <a:path extrusionOk="0" h="29715" w="21968">
                <a:moveTo>
                  <a:pt x="1" y="0"/>
                </a:moveTo>
                <a:cubicBezTo>
                  <a:pt x="2689" y="3573"/>
                  <a:pt x="4528" y="8278"/>
                  <a:pt x="4352" y="12841"/>
                </a:cubicBezTo>
                <a:cubicBezTo>
                  <a:pt x="4104" y="18607"/>
                  <a:pt x="1203" y="23983"/>
                  <a:pt x="531" y="29714"/>
                </a:cubicBezTo>
                <a:cubicBezTo>
                  <a:pt x="4245" y="26354"/>
                  <a:pt x="9021" y="24443"/>
                  <a:pt x="13124" y="21613"/>
                </a:cubicBezTo>
                <a:cubicBezTo>
                  <a:pt x="16308" y="19385"/>
                  <a:pt x="18713" y="16237"/>
                  <a:pt x="20093" y="12593"/>
                </a:cubicBezTo>
                <a:cubicBezTo>
                  <a:pt x="20517" y="11355"/>
                  <a:pt x="21968" y="318"/>
                  <a:pt x="19881" y="318"/>
                </a:cubicBezTo>
                <a:cubicBezTo>
                  <a:pt x="19881" y="318"/>
                  <a:pt x="9905" y="0"/>
                  <a:pt x="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5"/>
          <p:cNvSpPr/>
          <p:nvPr/>
        </p:nvSpPr>
        <p:spPr>
          <a:xfrm rot="4289554">
            <a:off x="628248" y="3795711"/>
            <a:ext cx="687990" cy="537653"/>
          </a:xfrm>
          <a:custGeom>
            <a:rect b="b" l="l" r="r" t="t"/>
            <a:pathLst>
              <a:path extrusionOk="0" h="21508" w="27522">
                <a:moveTo>
                  <a:pt x="13885" y="0"/>
                </a:moveTo>
                <a:cubicBezTo>
                  <a:pt x="11736" y="0"/>
                  <a:pt x="9587" y="354"/>
                  <a:pt x="7535" y="1061"/>
                </a:cubicBezTo>
                <a:cubicBezTo>
                  <a:pt x="5519" y="1663"/>
                  <a:pt x="3715" y="2795"/>
                  <a:pt x="2265" y="4280"/>
                </a:cubicBezTo>
                <a:cubicBezTo>
                  <a:pt x="850" y="5801"/>
                  <a:pt x="1" y="7924"/>
                  <a:pt x="284" y="9940"/>
                </a:cubicBezTo>
                <a:cubicBezTo>
                  <a:pt x="567" y="11956"/>
                  <a:pt x="1840" y="13619"/>
                  <a:pt x="3114" y="15175"/>
                </a:cubicBezTo>
                <a:lnTo>
                  <a:pt x="8101" y="21507"/>
                </a:lnTo>
                <a:cubicBezTo>
                  <a:pt x="9057" y="18784"/>
                  <a:pt x="10507" y="16307"/>
                  <a:pt x="12382" y="14150"/>
                </a:cubicBezTo>
                <a:cubicBezTo>
                  <a:pt x="16450" y="9657"/>
                  <a:pt x="21968" y="7889"/>
                  <a:pt x="27522" y="6155"/>
                </a:cubicBezTo>
                <a:cubicBezTo>
                  <a:pt x="25647" y="3750"/>
                  <a:pt x="23100" y="1981"/>
                  <a:pt x="20235" y="1061"/>
                </a:cubicBezTo>
                <a:cubicBezTo>
                  <a:pt x="18183" y="354"/>
                  <a:pt x="16034" y="0"/>
                  <a:pt x="1388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5"/>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3">
  <p:cSld name="CUSTOM_4_1_1">
    <p:spTree>
      <p:nvGrpSpPr>
        <p:cNvPr id="505" name="Shape 505"/>
        <p:cNvGrpSpPr/>
        <p:nvPr/>
      </p:nvGrpSpPr>
      <p:grpSpPr>
        <a:xfrm>
          <a:off x="0" y="0"/>
          <a:ext cx="0" cy="0"/>
          <a:chOff x="0" y="0"/>
          <a:chExt cx="0" cy="0"/>
        </a:xfrm>
      </p:grpSpPr>
      <p:grpSp>
        <p:nvGrpSpPr>
          <p:cNvPr id="506" name="Google Shape;506;p41"/>
          <p:cNvGrpSpPr/>
          <p:nvPr/>
        </p:nvGrpSpPr>
        <p:grpSpPr>
          <a:xfrm flipH="1">
            <a:off x="-276682" y="3505591"/>
            <a:ext cx="1985861" cy="1765938"/>
            <a:chOff x="3033525" y="2679425"/>
            <a:chExt cx="1834175" cy="1631050"/>
          </a:xfrm>
        </p:grpSpPr>
        <p:sp>
          <p:nvSpPr>
            <p:cNvPr id="507" name="Google Shape;507;p41"/>
            <p:cNvSpPr/>
            <p:nvPr/>
          </p:nvSpPr>
          <p:spPr>
            <a:xfrm>
              <a:off x="4141625" y="2679425"/>
              <a:ext cx="720750" cy="504975"/>
            </a:xfrm>
            <a:custGeom>
              <a:rect b="b" l="l" r="r" t="t"/>
              <a:pathLst>
                <a:path extrusionOk="0" h="20199" w="28830">
                  <a:moveTo>
                    <a:pt x="16294" y="0"/>
                  </a:moveTo>
                  <a:cubicBezTo>
                    <a:pt x="11568" y="0"/>
                    <a:pt x="7077" y="1785"/>
                    <a:pt x="3750" y="5354"/>
                  </a:cubicBezTo>
                  <a:cubicBezTo>
                    <a:pt x="2229" y="6981"/>
                    <a:pt x="991" y="8785"/>
                    <a:pt x="0" y="10766"/>
                  </a:cubicBezTo>
                  <a:cubicBezTo>
                    <a:pt x="7932" y="16593"/>
                    <a:pt x="18027" y="20199"/>
                    <a:pt x="26488" y="20199"/>
                  </a:cubicBezTo>
                  <a:cubicBezTo>
                    <a:pt x="27272" y="20199"/>
                    <a:pt x="28042" y="20168"/>
                    <a:pt x="28795" y="20105"/>
                  </a:cubicBezTo>
                  <a:cubicBezTo>
                    <a:pt x="28795" y="20105"/>
                    <a:pt x="28795" y="13454"/>
                    <a:pt x="28830" y="4186"/>
                  </a:cubicBezTo>
                  <a:cubicBezTo>
                    <a:pt x="27627" y="1180"/>
                    <a:pt x="21118" y="437"/>
                    <a:pt x="18713" y="154"/>
                  </a:cubicBezTo>
                  <a:cubicBezTo>
                    <a:pt x="17903" y="51"/>
                    <a:pt x="17095" y="0"/>
                    <a:pt x="1629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 name="Google Shape;508;p41"/>
            <p:cNvSpPr/>
            <p:nvPr/>
          </p:nvSpPr>
          <p:spPr>
            <a:xfrm>
              <a:off x="3400525" y="2784075"/>
              <a:ext cx="1467175" cy="1526400"/>
            </a:xfrm>
            <a:custGeom>
              <a:rect b="b" l="l" r="r" t="t"/>
              <a:pathLst>
                <a:path extrusionOk="0" h="61056" w="58687">
                  <a:moveTo>
                    <a:pt x="58474" y="0"/>
                  </a:moveTo>
                  <a:cubicBezTo>
                    <a:pt x="58474" y="9268"/>
                    <a:pt x="58439" y="15919"/>
                    <a:pt x="58439" y="15919"/>
                  </a:cubicBezTo>
                  <a:cubicBezTo>
                    <a:pt x="57686" y="15982"/>
                    <a:pt x="56916" y="16013"/>
                    <a:pt x="56133" y="16013"/>
                  </a:cubicBezTo>
                  <a:cubicBezTo>
                    <a:pt x="47676" y="16013"/>
                    <a:pt x="37608" y="12407"/>
                    <a:pt x="29644" y="6580"/>
                  </a:cubicBezTo>
                  <a:cubicBezTo>
                    <a:pt x="27133" y="11426"/>
                    <a:pt x="25895" y="17086"/>
                    <a:pt x="25152" y="22321"/>
                  </a:cubicBezTo>
                  <a:cubicBezTo>
                    <a:pt x="23701" y="32721"/>
                    <a:pt x="21437" y="45562"/>
                    <a:pt x="9906" y="49311"/>
                  </a:cubicBezTo>
                  <a:cubicBezTo>
                    <a:pt x="7806" y="50011"/>
                    <a:pt x="5614" y="50250"/>
                    <a:pt x="3411" y="50250"/>
                  </a:cubicBezTo>
                  <a:cubicBezTo>
                    <a:pt x="2274" y="50250"/>
                    <a:pt x="1133" y="50186"/>
                    <a:pt x="1" y="50090"/>
                  </a:cubicBezTo>
                  <a:lnTo>
                    <a:pt x="1" y="50090"/>
                  </a:lnTo>
                  <a:cubicBezTo>
                    <a:pt x="2583" y="53450"/>
                    <a:pt x="4635" y="57129"/>
                    <a:pt x="6156" y="61056"/>
                  </a:cubicBezTo>
                  <a:lnTo>
                    <a:pt x="58686" y="61056"/>
                  </a:lnTo>
                  <a:lnTo>
                    <a:pt x="58686" y="991"/>
                  </a:lnTo>
                  <a:cubicBezTo>
                    <a:pt x="58686" y="673"/>
                    <a:pt x="58615" y="319"/>
                    <a:pt x="5847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 name="Google Shape;509;p41"/>
            <p:cNvSpPr/>
            <p:nvPr/>
          </p:nvSpPr>
          <p:spPr>
            <a:xfrm>
              <a:off x="3033525" y="4024550"/>
              <a:ext cx="520900" cy="285925"/>
            </a:xfrm>
            <a:custGeom>
              <a:rect b="b" l="l" r="r" t="t"/>
              <a:pathLst>
                <a:path extrusionOk="0" h="11437" w="20836">
                  <a:moveTo>
                    <a:pt x="9485" y="1"/>
                  </a:moveTo>
                  <a:cubicBezTo>
                    <a:pt x="7802" y="1"/>
                    <a:pt x="6190" y="322"/>
                    <a:pt x="4599" y="1461"/>
                  </a:cubicBezTo>
                  <a:cubicBezTo>
                    <a:pt x="3078" y="2664"/>
                    <a:pt x="1911" y="4256"/>
                    <a:pt x="1274" y="6060"/>
                  </a:cubicBezTo>
                  <a:cubicBezTo>
                    <a:pt x="1097" y="6555"/>
                    <a:pt x="1" y="11437"/>
                    <a:pt x="461" y="11437"/>
                  </a:cubicBezTo>
                  <a:lnTo>
                    <a:pt x="20836" y="11437"/>
                  </a:lnTo>
                  <a:cubicBezTo>
                    <a:pt x="19315" y="7510"/>
                    <a:pt x="17263" y="3831"/>
                    <a:pt x="14716" y="471"/>
                  </a:cubicBezTo>
                  <a:cubicBezTo>
                    <a:pt x="14363" y="435"/>
                    <a:pt x="14009" y="400"/>
                    <a:pt x="13690" y="365"/>
                  </a:cubicBezTo>
                  <a:cubicBezTo>
                    <a:pt x="12227" y="207"/>
                    <a:pt x="10833" y="1"/>
                    <a:pt x="948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10" name="Google Shape;510;p41"/>
          <p:cNvSpPr/>
          <p:nvPr/>
        </p:nvSpPr>
        <p:spPr>
          <a:xfrm>
            <a:off x="8313925" y="1595550"/>
            <a:ext cx="587225" cy="359950"/>
          </a:xfrm>
          <a:custGeom>
            <a:rect b="b" l="l" r="r" t="t"/>
            <a:pathLst>
              <a:path extrusionOk="0" h="14398" w="23489">
                <a:moveTo>
                  <a:pt x="0" y="0"/>
                </a:moveTo>
                <a:lnTo>
                  <a:pt x="0" y="0"/>
                </a:lnTo>
                <a:cubicBezTo>
                  <a:pt x="5483" y="7747"/>
                  <a:pt x="14044" y="13336"/>
                  <a:pt x="23488" y="14397"/>
                </a:cubicBezTo>
                <a:cubicBezTo>
                  <a:pt x="19314" y="6297"/>
                  <a:pt x="12806" y="3467"/>
                  <a:pt x="12806" y="3467"/>
                </a:cubicBezTo>
                <a:cubicBezTo>
                  <a:pt x="8773" y="1592"/>
                  <a:pt x="4422" y="425"/>
                  <a:pt x="0" y="0"/>
                </a:cubicBezTo>
                <a:close/>
              </a:path>
            </a:pathLst>
          </a:custGeom>
          <a:solidFill>
            <a:srgbClr val="3034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 name="Google Shape;511;p41"/>
          <p:cNvSpPr/>
          <p:nvPr/>
        </p:nvSpPr>
        <p:spPr>
          <a:xfrm>
            <a:off x="8119375" y="285825"/>
            <a:ext cx="1039125" cy="1679150"/>
          </a:xfrm>
          <a:custGeom>
            <a:rect b="b" l="l" r="r" t="t"/>
            <a:pathLst>
              <a:path extrusionOk="0" h="67166" w="41565">
                <a:moveTo>
                  <a:pt x="41564" y="1"/>
                </a:moveTo>
                <a:cubicBezTo>
                  <a:pt x="35091" y="1"/>
                  <a:pt x="28264" y="107"/>
                  <a:pt x="21967" y="1982"/>
                </a:cubicBezTo>
                <a:cubicBezTo>
                  <a:pt x="22356" y="4104"/>
                  <a:pt x="22427" y="6262"/>
                  <a:pt x="22109" y="8384"/>
                </a:cubicBezTo>
                <a:cubicBezTo>
                  <a:pt x="21401" y="13124"/>
                  <a:pt x="18394" y="19067"/>
                  <a:pt x="13973" y="21367"/>
                </a:cubicBezTo>
                <a:lnTo>
                  <a:pt x="13937" y="21367"/>
                </a:lnTo>
                <a:cubicBezTo>
                  <a:pt x="12310" y="22216"/>
                  <a:pt x="10435" y="22463"/>
                  <a:pt x="8631" y="22675"/>
                </a:cubicBezTo>
                <a:lnTo>
                  <a:pt x="2087" y="23418"/>
                </a:lnTo>
                <a:cubicBezTo>
                  <a:pt x="2016" y="23843"/>
                  <a:pt x="1910" y="24232"/>
                  <a:pt x="1804" y="24621"/>
                </a:cubicBezTo>
                <a:cubicBezTo>
                  <a:pt x="0" y="33111"/>
                  <a:pt x="1769" y="42414"/>
                  <a:pt x="6155" y="49842"/>
                </a:cubicBezTo>
                <a:cubicBezTo>
                  <a:pt x="6650" y="50691"/>
                  <a:pt x="7216" y="51540"/>
                  <a:pt x="7782" y="52389"/>
                </a:cubicBezTo>
                <a:cubicBezTo>
                  <a:pt x="12204" y="52814"/>
                  <a:pt x="16555" y="53981"/>
                  <a:pt x="20623" y="55821"/>
                </a:cubicBezTo>
                <a:cubicBezTo>
                  <a:pt x="20623" y="55821"/>
                  <a:pt x="27096" y="58686"/>
                  <a:pt x="31270" y="66786"/>
                </a:cubicBezTo>
                <a:cubicBezTo>
                  <a:pt x="31553" y="66822"/>
                  <a:pt x="31801" y="66857"/>
                  <a:pt x="32049" y="66857"/>
                </a:cubicBezTo>
                <a:cubicBezTo>
                  <a:pt x="32770" y="66911"/>
                  <a:pt x="37826" y="67166"/>
                  <a:pt x="40260" y="67166"/>
                </a:cubicBezTo>
                <a:cubicBezTo>
                  <a:pt x="41050" y="67166"/>
                  <a:pt x="41564" y="67139"/>
                  <a:pt x="41564" y="67069"/>
                </a:cubicBezTo>
                <a:lnTo>
                  <a:pt x="41564" y="1"/>
                </a:lnTo>
                <a:close/>
              </a:path>
            </a:pathLst>
          </a:custGeom>
          <a:solidFill>
            <a:srgbClr val="FFA8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 name="Google Shape;512;p41"/>
          <p:cNvSpPr/>
          <p:nvPr/>
        </p:nvSpPr>
        <p:spPr>
          <a:xfrm>
            <a:off x="7689575" y="0"/>
            <a:ext cx="979000" cy="893650"/>
          </a:xfrm>
          <a:custGeom>
            <a:rect b="b" l="l" r="r" t="t"/>
            <a:pathLst>
              <a:path extrusionOk="0" h="35746" w="39160">
                <a:moveTo>
                  <a:pt x="23251" y="0"/>
                </a:moveTo>
                <a:cubicBezTo>
                  <a:pt x="18548" y="0"/>
                  <a:pt x="13890" y="1974"/>
                  <a:pt x="10188" y="4960"/>
                </a:cubicBezTo>
                <a:cubicBezTo>
                  <a:pt x="5483" y="8781"/>
                  <a:pt x="2193" y="14051"/>
                  <a:pt x="814" y="19959"/>
                </a:cubicBezTo>
                <a:cubicBezTo>
                  <a:pt x="177" y="22753"/>
                  <a:pt x="0" y="25725"/>
                  <a:pt x="779" y="28484"/>
                </a:cubicBezTo>
                <a:cubicBezTo>
                  <a:pt x="1592" y="31278"/>
                  <a:pt x="3467" y="33790"/>
                  <a:pt x="6120" y="34957"/>
                </a:cubicBezTo>
                <a:cubicBezTo>
                  <a:pt x="7511" y="35551"/>
                  <a:pt x="8980" y="35746"/>
                  <a:pt x="10471" y="35746"/>
                </a:cubicBezTo>
                <a:cubicBezTo>
                  <a:pt x="11823" y="35746"/>
                  <a:pt x="13193" y="35585"/>
                  <a:pt x="14539" y="35417"/>
                </a:cubicBezTo>
                <a:lnTo>
                  <a:pt x="19279" y="34887"/>
                </a:lnTo>
                <a:cubicBezTo>
                  <a:pt x="21225" y="27210"/>
                  <a:pt x="25894" y="19994"/>
                  <a:pt x="32863" y="16068"/>
                </a:cubicBezTo>
                <a:cubicBezTo>
                  <a:pt x="34844" y="14936"/>
                  <a:pt x="36966" y="14051"/>
                  <a:pt x="39159" y="13415"/>
                </a:cubicBezTo>
                <a:cubicBezTo>
                  <a:pt x="38629" y="10549"/>
                  <a:pt x="37355" y="7861"/>
                  <a:pt x="35480" y="5633"/>
                </a:cubicBezTo>
                <a:cubicBezTo>
                  <a:pt x="32827" y="2590"/>
                  <a:pt x="29184" y="609"/>
                  <a:pt x="25186" y="114"/>
                </a:cubicBezTo>
                <a:cubicBezTo>
                  <a:pt x="24542" y="37"/>
                  <a:pt x="23896" y="0"/>
                  <a:pt x="23251" y="0"/>
                </a:cubicBezTo>
                <a:close/>
              </a:path>
            </a:pathLst>
          </a:custGeom>
          <a:solidFill>
            <a:srgbClr val="FEF4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 name="Google Shape;513;p41"/>
          <p:cNvSpPr/>
          <p:nvPr/>
        </p:nvSpPr>
        <p:spPr>
          <a:xfrm>
            <a:off x="8171550" y="336250"/>
            <a:ext cx="508525" cy="535925"/>
          </a:xfrm>
          <a:custGeom>
            <a:rect b="b" l="l" r="r" t="t"/>
            <a:pathLst>
              <a:path extrusionOk="0" h="21437" w="20341">
                <a:moveTo>
                  <a:pt x="19880" y="0"/>
                </a:moveTo>
                <a:cubicBezTo>
                  <a:pt x="17687" y="637"/>
                  <a:pt x="15565" y="1521"/>
                  <a:pt x="13584" y="2653"/>
                </a:cubicBezTo>
                <a:cubicBezTo>
                  <a:pt x="6615" y="6580"/>
                  <a:pt x="1946" y="13796"/>
                  <a:pt x="0" y="21437"/>
                </a:cubicBezTo>
                <a:lnTo>
                  <a:pt x="6544" y="20694"/>
                </a:lnTo>
                <a:cubicBezTo>
                  <a:pt x="8348" y="20446"/>
                  <a:pt x="10223" y="20234"/>
                  <a:pt x="11850" y="19385"/>
                </a:cubicBezTo>
                <a:lnTo>
                  <a:pt x="11886" y="19385"/>
                </a:lnTo>
                <a:cubicBezTo>
                  <a:pt x="16307" y="17086"/>
                  <a:pt x="19314" y="11143"/>
                  <a:pt x="20022" y="6403"/>
                </a:cubicBezTo>
                <a:cubicBezTo>
                  <a:pt x="20340" y="4280"/>
                  <a:pt x="20269" y="2087"/>
                  <a:pt x="19880" y="0"/>
                </a:cubicBezTo>
                <a:close/>
              </a:path>
            </a:pathLst>
          </a:custGeom>
          <a:solidFill>
            <a:srgbClr val="FFD8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 name="Google Shape;514;p41"/>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55" name="Shape 55"/>
        <p:cNvGrpSpPr/>
        <p:nvPr/>
      </p:nvGrpSpPr>
      <p:grpSpPr>
        <a:xfrm>
          <a:off x="0" y="0"/>
          <a:ext cx="0" cy="0"/>
          <a:chOff x="0" y="0"/>
          <a:chExt cx="0" cy="0"/>
        </a:xfrm>
      </p:grpSpPr>
      <p:sp>
        <p:nvSpPr>
          <p:cNvPr id="56" name="Google Shape;56;p6"/>
          <p:cNvSpPr txBox="1"/>
          <p:nvPr>
            <p:ph type="title"/>
          </p:nvPr>
        </p:nvSpPr>
        <p:spPr>
          <a:xfrm>
            <a:off x="716250" y="539496"/>
            <a:ext cx="2551200" cy="5487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57" name="Google Shape;57;p6"/>
          <p:cNvSpPr/>
          <p:nvPr/>
        </p:nvSpPr>
        <p:spPr>
          <a:xfrm>
            <a:off x="7841775" y="-295700"/>
            <a:ext cx="1642200" cy="1192850"/>
          </a:xfrm>
          <a:custGeom>
            <a:rect b="b" l="l" r="r" t="t"/>
            <a:pathLst>
              <a:path extrusionOk="0" h="47714" w="65688">
                <a:moveTo>
                  <a:pt x="65300" y="0"/>
                </a:moveTo>
                <a:lnTo>
                  <a:pt x="0" y="36"/>
                </a:lnTo>
                <a:lnTo>
                  <a:pt x="0" y="36"/>
                </a:lnTo>
                <a:cubicBezTo>
                  <a:pt x="531" y="36"/>
                  <a:pt x="1663" y="1486"/>
                  <a:pt x="1981" y="1804"/>
                </a:cubicBezTo>
                <a:cubicBezTo>
                  <a:pt x="2653" y="2476"/>
                  <a:pt x="3290" y="3219"/>
                  <a:pt x="3891" y="3997"/>
                </a:cubicBezTo>
                <a:lnTo>
                  <a:pt x="23524" y="3997"/>
                </a:lnTo>
                <a:cubicBezTo>
                  <a:pt x="25611" y="3997"/>
                  <a:pt x="24160" y="14999"/>
                  <a:pt x="23736" y="16272"/>
                </a:cubicBezTo>
                <a:cubicBezTo>
                  <a:pt x="22356" y="19916"/>
                  <a:pt x="19951" y="23064"/>
                  <a:pt x="16767" y="25292"/>
                </a:cubicBezTo>
                <a:cubicBezTo>
                  <a:pt x="12664" y="28122"/>
                  <a:pt x="7888" y="30033"/>
                  <a:pt x="4139" y="33393"/>
                </a:cubicBezTo>
                <a:cubicBezTo>
                  <a:pt x="4139" y="33570"/>
                  <a:pt x="4103" y="33782"/>
                  <a:pt x="4068" y="33959"/>
                </a:cubicBezTo>
                <a:cubicBezTo>
                  <a:pt x="3431" y="41175"/>
                  <a:pt x="7464" y="47260"/>
                  <a:pt x="14999" y="47684"/>
                </a:cubicBezTo>
                <a:cubicBezTo>
                  <a:pt x="15353" y="47704"/>
                  <a:pt x="15707" y="47714"/>
                  <a:pt x="16062" y="47714"/>
                </a:cubicBezTo>
                <a:cubicBezTo>
                  <a:pt x="19467" y="47714"/>
                  <a:pt x="22903" y="46828"/>
                  <a:pt x="26106" y="45738"/>
                </a:cubicBezTo>
                <a:cubicBezTo>
                  <a:pt x="31341" y="43934"/>
                  <a:pt x="36435" y="41670"/>
                  <a:pt x="41281" y="38982"/>
                </a:cubicBezTo>
                <a:cubicBezTo>
                  <a:pt x="44996" y="36930"/>
                  <a:pt x="48639" y="34454"/>
                  <a:pt x="52601" y="32792"/>
                </a:cubicBezTo>
                <a:cubicBezTo>
                  <a:pt x="55323" y="31693"/>
                  <a:pt x="58722" y="30806"/>
                  <a:pt x="61897" y="30806"/>
                </a:cubicBezTo>
                <a:cubicBezTo>
                  <a:pt x="63013" y="30806"/>
                  <a:pt x="64102" y="30916"/>
                  <a:pt x="65123" y="31164"/>
                </a:cubicBezTo>
                <a:cubicBezTo>
                  <a:pt x="65125" y="31165"/>
                  <a:pt x="65126" y="31165"/>
                  <a:pt x="65127" y="31165"/>
                </a:cubicBezTo>
                <a:cubicBezTo>
                  <a:pt x="65688" y="31165"/>
                  <a:pt x="65300" y="0"/>
                  <a:pt x="6530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6"/>
          <p:cNvSpPr/>
          <p:nvPr/>
        </p:nvSpPr>
        <p:spPr>
          <a:xfrm>
            <a:off x="7932850" y="-203725"/>
            <a:ext cx="549200" cy="742875"/>
          </a:xfrm>
          <a:custGeom>
            <a:rect b="b" l="l" r="r" t="t"/>
            <a:pathLst>
              <a:path extrusionOk="0" h="29715" w="21968">
                <a:moveTo>
                  <a:pt x="1" y="0"/>
                </a:moveTo>
                <a:cubicBezTo>
                  <a:pt x="2689" y="3573"/>
                  <a:pt x="4528" y="8278"/>
                  <a:pt x="4352" y="12841"/>
                </a:cubicBezTo>
                <a:cubicBezTo>
                  <a:pt x="4104" y="18607"/>
                  <a:pt x="1203" y="23983"/>
                  <a:pt x="531" y="29714"/>
                </a:cubicBezTo>
                <a:cubicBezTo>
                  <a:pt x="4245" y="26354"/>
                  <a:pt x="9021" y="24443"/>
                  <a:pt x="13124" y="21613"/>
                </a:cubicBezTo>
                <a:cubicBezTo>
                  <a:pt x="16308" y="19385"/>
                  <a:pt x="18713" y="16237"/>
                  <a:pt x="20093" y="12593"/>
                </a:cubicBezTo>
                <a:cubicBezTo>
                  <a:pt x="20517" y="11355"/>
                  <a:pt x="21968" y="318"/>
                  <a:pt x="19881" y="318"/>
                </a:cubicBezTo>
                <a:cubicBezTo>
                  <a:pt x="19881" y="318"/>
                  <a:pt x="9905" y="0"/>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6"/>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60" name="Shape 60"/>
        <p:cNvGrpSpPr/>
        <p:nvPr/>
      </p:nvGrpSpPr>
      <p:grpSpPr>
        <a:xfrm>
          <a:off x="0" y="0"/>
          <a:ext cx="0" cy="0"/>
          <a:chOff x="0" y="0"/>
          <a:chExt cx="0" cy="0"/>
        </a:xfrm>
      </p:grpSpPr>
      <p:sp>
        <p:nvSpPr>
          <p:cNvPr id="61" name="Google Shape;61;p7"/>
          <p:cNvSpPr txBox="1"/>
          <p:nvPr>
            <p:ph type="title"/>
          </p:nvPr>
        </p:nvSpPr>
        <p:spPr>
          <a:xfrm>
            <a:off x="716250" y="539496"/>
            <a:ext cx="2661900" cy="5487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3000"/>
              <a:buNone/>
              <a:defRPr sz="3000"/>
            </a:lvl1pPr>
            <a:lvl2pPr lvl="1">
              <a:lnSpc>
                <a:spcPct val="100000"/>
              </a:lnSpc>
              <a:spcBef>
                <a:spcPts val="0"/>
              </a:spcBef>
              <a:spcAft>
                <a:spcPts val="0"/>
              </a:spcAft>
              <a:buSzPts val="2400"/>
              <a:buNone/>
              <a:defRPr sz="2400"/>
            </a:lvl2pPr>
            <a:lvl3pPr lvl="2">
              <a:lnSpc>
                <a:spcPct val="100000"/>
              </a:lnSpc>
              <a:spcBef>
                <a:spcPts val="0"/>
              </a:spcBef>
              <a:spcAft>
                <a:spcPts val="0"/>
              </a:spcAft>
              <a:buSzPts val="2400"/>
              <a:buNone/>
              <a:defRPr sz="2400"/>
            </a:lvl3pPr>
            <a:lvl4pPr lvl="3">
              <a:lnSpc>
                <a:spcPct val="100000"/>
              </a:lnSpc>
              <a:spcBef>
                <a:spcPts val="0"/>
              </a:spcBef>
              <a:spcAft>
                <a:spcPts val="0"/>
              </a:spcAft>
              <a:buSzPts val="2400"/>
              <a:buNone/>
              <a:defRPr sz="2400"/>
            </a:lvl4pPr>
            <a:lvl5pPr lvl="4">
              <a:lnSpc>
                <a:spcPct val="100000"/>
              </a:lnSpc>
              <a:spcBef>
                <a:spcPts val="0"/>
              </a:spcBef>
              <a:spcAft>
                <a:spcPts val="0"/>
              </a:spcAft>
              <a:buSzPts val="2400"/>
              <a:buNone/>
              <a:defRPr sz="2400"/>
            </a:lvl5pPr>
            <a:lvl6pPr lvl="5">
              <a:lnSpc>
                <a:spcPct val="100000"/>
              </a:lnSpc>
              <a:spcBef>
                <a:spcPts val="0"/>
              </a:spcBef>
              <a:spcAft>
                <a:spcPts val="0"/>
              </a:spcAft>
              <a:buSzPts val="2400"/>
              <a:buNone/>
              <a:defRPr sz="2400"/>
            </a:lvl6pPr>
            <a:lvl7pPr lvl="6">
              <a:lnSpc>
                <a:spcPct val="100000"/>
              </a:lnSpc>
              <a:spcBef>
                <a:spcPts val="0"/>
              </a:spcBef>
              <a:spcAft>
                <a:spcPts val="0"/>
              </a:spcAft>
              <a:buSzPts val="2400"/>
              <a:buNone/>
              <a:defRPr sz="2400"/>
            </a:lvl7pPr>
            <a:lvl8pPr lvl="7">
              <a:lnSpc>
                <a:spcPct val="100000"/>
              </a:lnSpc>
              <a:spcBef>
                <a:spcPts val="0"/>
              </a:spcBef>
              <a:spcAft>
                <a:spcPts val="0"/>
              </a:spcAft>
              <a:buSzPts val="2400"/>
              <a:buNone/>
              <a:defRPr sz="2400"/>
            </a:lvl8pPr>
            <a:lvl9pPr lvl="8">
              <a:lnSpc>
                <a:spcPct val="100000"/>
              </a:lnSpc>
              <a:spcBef>
                <a:spcPts val="0"/>
              </a:spcBef>
              <a:spcAft>
                <a:spcPts val="0"/>
              </a:spcAft>
              <a:buSzPts val="2400"/>
              <a:buNone/>
              <a:defRPr sz="2400"/>
            </a:lvl9pPr>
          </a:lstStyle>
          <a:p/>
        </p:txBody>
      </p:sp>
      <p:sp>
        <p:nvSpPr>
          <p:cNvPr id="62" name="Google Shape;62;p7"/>
          <p:cNvSpPr txBox="1"/>
          <p:nvPr>
            <p:ph idx="1" type="subTitle"/>
          </p:nvPr>
        </p:nvSpPr>
        <p:spPr>
          <a:xfrm>
            <a:off x="4687050" y="1371600"/>
            <a:ext cx="2661900" cy="3086100"/>
          </a:xfrm>
          <a:prstGeom prst="rect">
            <a:avLst/>
          </a:prstGeom>
        </p:spPr>
        <p:txBody>
          <a:bodyPr anchorCtr="0" anchor="ctr" bIns="91425" lIns="91425" spcFirstLastPara="1" rIns="91425" wrap="square" tIns="91425">
            <a:noAutofit/>
          </a:bodyPr>
          <a:lstStyle>
            <a:lvl1pPr lvl="0">
              <a:lnSpc>
                <a:spcPct val="100000"/>
              </a:lnSpc>
              <a:spcBef>
                <a:spcPts val="0"/>
              </a:spcBef>
              <a:spcAft>
                <a:spcPts val="0"/>
              </a:spcAft>
              <a:buSzPts val="1400"/>
              <a:buNone/>
              <a:defRPr sz="1400"/>
            </a:lvl1pPr>
            <a:lvl2pPr lvl="1">
              <a:lnSpc>
                <a:spcPct val="100000"/>
              </a:lnSpc>
              <a:spcBef>
                <a:spcPts val="1600"/>
              </a:spcBef>
              <a:spcAft>
                <a:spcPts val="0"/>
              </a:spcAft>
              <a:buSzPts val="1400"/>
              <a:buNone/>
              <a:defRPr/>
            </a:lvl2pPr>
            <a:lvl3pPr lvl="2">
              <a:lnSpc>
                <a:spcPct val="100000"/>
              </a:lnSpc>
              <a:spcBef>
                <a:spcPts val="1600"/>
              </a:spcBef>
              <a:spcAft>
                <a:spcPts val="0"/>
              </a:spcAft>
              <a:buSzPts val="1400"/>
              <a:buNone/>
              <a:defRPr/>
            </a:lvl3pPr>
            <a:lvl4pPr lvl="3">
              <a:lnSpc>
                <a:spcPct val="100000"/>
              </a:lnSpc>
              <a:spcBef>
                <a:spcPts val="1600"/>
              </a:spcBef>
              <a:spcAft>
                <a:spcPts val="0"/>
              </a:spcAft>
              <a:buSzPts val="1400"/>
              <a:buNone/>
              <a:defRPr/>
            </a:lvl4pPr>
            <a:lvl5pPr lvl="4">
              <a:lnSpc>
                <a:spcPct val="100000"/>
              </a:lnSpc>
              <a:spcBef>
                <a:spcPts val="1600"/>
              </a:spcBef>
              <a:spcAft>
                <a:spcPts val="0"/>
              </a:spcAft>
              <a:buSzPts val="1400"/>
              <a:buNone/>
              <a:defRPr/>
            </a:lvl5pPr>
            <a:lvl6pPr lvl="5">
              <a:lnSpc>
                <a:spcPct val="100000"/>
              </a:lnSpc>
              <a:spcBef>
                <a:spcPts val="1600"/>
              </a:spcBef>
              <a:spcAft>
                <a:spcPts val="0"/>
              </a:spcAft>
              <a:buSzPts val="1400"/>
              <a:buNone/>
              <a:defRPr/>
            </a:lvl6pPr>
            <a:lvl7pPr lvl="6">
              <a:lnSpc>
                <a:spcPct val="100000"/>
              </a:lnSpc>
              <a:spcBef>
                <a:spcPts val="1600"/>
              </a:spcBef>
              <a:spcAft>
                <a:spcPts val="0"/>
              </a:spcAft>
              <a:buSzPts val="1400"/>
              <a:buNone/>
              <a:defRPr/>
            </a:lvl7pPr>
            <a:lvl8pPr lvl="7">
              <a:lnSpc>
                <a:spcPct val="100000"/>
              </a:lnSpc>
              <a:spcBef>
                <a:spcPts val="1600"/>
              </a:spcBef>
              <a:spcAft>
                <a:spcPts val="0"/>
              </a:spcAft>
              <a:buSzPts val="1400"/>
              <a:buNone/>
              <a:defRPr/>
            </a:lvl8pPr>
            <a:lvl9pPr lvl="8">
              <a:lnSpc>
                <a:spcPct val="100000"/>
              </a:lnSpc>
              <a:spcBef>
                <a:spcPts val="1600"/>
              </a:spcBef>
              <a:spcAft>
                <a:spcPts val="1600"/>
              </a:spcAft>
              <a:buSzPts val="1400"/>
              <a:buNone/>
              <a:defRPr/>
            </a:lvl9pPr>
          </a:lstStyle>
          <a:p/>
        </p:txBody>
      </p:sp>
      <p:sp>
        <p:nvSpPr>
          <p:cNvPr id="63" name="Google Shape;63;p7"/>
          <p:cNvSpPr/>
          <p:nvPr/>
        </p:nvSpPr>
        <p:spPr>
          <a:xfrm>
            <a:off x="7377050" y="4537325"/>
            <a:ext cx="1590075" cy="630850"/>
          </a:xfrm>
          <a:custGeom>
            <a:rect b="b" l="l" r="r" t="t"/>
            <a:pathLst>
              <a:path extrusionOk="0" h="25234" w="63603">
                <a:moveTo>
                  <a:pt x="34152" y="0"/>
                </a:moveTo>
                <a:cubicBezTo>
                  <a:pt x="11142" y="0"/>
                  <a:pt x="0" y="25234"/>
                  <a:pt x="0" y="25234"/>
                </a:cubicBezTo>
                <a:lnTo>
                  <a:pt x="63603" y="25234"/>
                </a:lnTo>
                <a:cubicBezTo>
                  <a:pt x="63178" y="21519"/>
                  <a:pt x="62081" y="17876"/>
                  <a:pt x="60383" y="14515"/>
                </a:cubicBezTo>
                <a:cubicBezTo>
                  <a:pt x="50903" y="13454"/>
                  <a:pt x="42378" y="7865"/>
                  <a:pt x="36895" y="118"/>
                </a:cubicBezTo>
                <a:cubicBezTo>
                  <a:pt x="35963" y="39"/>
                  <a:pt x="35048" y="0"/>
                  <a:pt x="34152" y="0"/>
                </a:cubicBezTo>
                <a:close/>
              </a:path>
            </a:pathLst>
          </a:custGeom>
          <a:solidFill>
            <a:srgbClr val="FFD8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 name="Google Shape;64;p7"/>
          <p:cNvSpPr/>
          <p:nvPr/>
        </p:nvSpPr>
        <p:spPr>
          <a:xfrm>
            <a:off x="8299425" y="4540275"/>
            <a:ext cx="587225" cy="359950"/>
          </a:xfrm>
          <a:custGeom>
            <a:rect b="b" l="l" r="r" t="t"/>
            <a:pathLst>
              <a:path extrusionOk="0" h="14398" w="23489">
                <a:moveTo>
                  <a:pt x="0" y="0"/>
                </a:moveTo>
                <a:lnTo>
                  <a:pt x="0" y="0"/>
                </a:lnTo>
                <a:cubicBezTo>
                  <a:pt x="5483" y="7747"/>
                  <a:pt x="14044" y="13336"/>
                  <a:pt x="23488" y="14397"/>
                </a:cubicBezTo>
                <a:cubicBezTo>
                  <a:pt x="19314" y="6297"/>
                  <a:pt x="12806" y="3467"/>
                  <a:pt x="12806" y="3467"/>
                </a:cubicBezTo>
                <a:cubicBezTo>
                  <a:pt x="8773" y="1592"/>
                  <a:pt x="4422" y="425"/>
                  <a:pt x="0" y="0"/>
                </a:cubicBezTo>
                <a:close/>
              </a:path>
            </a:pathLst>
          </a:custGeom>
          <a:solidFill>
            <a:srgbClr val="3034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7"/>
          <p:cNvSpPr/>
          <p:nvPr/>
        </p:nvSpPr>
        <p:spPr>
          <a:xfrm>
            <a:off x="8104875" y="3230550"/>
            <a:ext cx="1039125" cy="1679150"/>
          </a:xfrm>
          <a:custGeom>
            <a:rect b="b" l="l" r="r" t="t"/>
            <a:pathLst>
              <a:path extrusionOk="0" h="67166" w="41565">
                <a:moveTo>
                  <a:pt x="41564" y="1"/>
                </a:moveTo>
                <a:cubicBezTo>
                  <a:pt x="35091" y="1"/>
                  <a:pt x="28264" y="107"/>
                  <a:pt x="21967" y="1982"/>
                </a:cubicBezTo>
                <a:cubicBezTo>
                  <a:pt x="22356" y="4104"/>
                  <a:pt x="22427" y="6262"/>
                  <a:pt x="22109" y="8384"/>
                </a:cubicBezTo>
                <a:cubicBezTo>
                  <a:pt x="21401" y="13124"/>
                  <a:pt x="18394" y="19067"/>
                  <a:pt x="13973" y="21367"/>
                </a:cubicBezTo>
                <a:lnTo>
                  <a:pt x="13937" y="21367"/>
                </a:lnTo>
                <a:cubicBezTo>
                  <a:pt x="12310" y="22216"/>
                  <a:pt x="10435" y="22463"/>
                  <a:pt x="8631" y="22675"/>
                </a:cubicBezTo>
                <a:lnTo>
                  <a:pt x="2087" y="23418"/>
                </a:lnTo>
                <a:cubicBezTo>
                  <a:pt x="2016" y="23843"/>
                  <a:pt x="1910" y="24232"/>
                  <a:pt x="1804" y="24621"/>
                </a:cubicBezTo>
                <a:cubicBezTo>
                  <a:pt x="0" y="33111"/>
                  <a:pt x="1769" y="42414"/>
                  <a:pt x="6155" y="49842"/>
                </a:cubicBezTo>
                <a:cubicBezTo>
                  <a:pt x="6650" y="50691"/>
                  <a:pt x="7216" y="51540"/>
                  <a:pt x="7782" y="52389"/>
                </a:cubicBezTo>
                <a:cubicBezTo>
                  <a:pt x="12204" y="52814"/>
                  <a:pt x="16555" y="53981"/>
                  <a:pt x="20623" y="55821"/>
                </a:cubicBezTo>
                <a:cubicBezTo>
                  <a:pt x="20623" y="55821"/>
                  <a:pt x="27096" y="58686"/>
                  <a:pt x="31270" y="66786"/>
                </a:cubicBezTo>
                <a:cubicBezTo>
                  <a:pt x="31553" y="66822"/>
                  <a:pt x="31801" y="66857"/>
                  <a:pt x="32049" y="66857"/>
                </a:cubicBezTo>
                <a:cubicBezTo>
                  <a:pt x="32770" y="66911"/>
                  <a:pt x="37826" y="67166"/>
                  <a:pt x="40260" y="67166"/>
                </a:cubicBezTo>
                <a:cubicBezTo>
                  <a:pt x="41050" y="67166"/>
                  <a:pt x="41564" y="67139"/>
                  <a:pt x="41564" y="67069"/>
                </a:cubicBezTo>
                <a:lnTo>
                  <a:pt x="41564" y="1"/>
                </a:lnTo>
                <a:close/>
              </a:path>
            </a:pathLst>
          </a:custGeom>
          <a:solidFill>
            <a:srgbClr val="FFA8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 name="Google Shape;66;p7"/>
          <p:cNvSpPr/>
          <p:nvPr/>
        </p:nvSpPr>
        <p:spPr>
          <a:xfrm>
            <a:off x="7675075" y="2944725"/>
            <a:ext cx="979000" cy="893650"/>
          </a:xfrm>
          <a:custGeom>
            <a:rect b="b" l="l" r="r" t="t"/>
            <a:pathLst>
              <a:path extrusionOk="0" h="35746" w="39160">
                <a:moveTo>
                  <a:pt x="23251" y="0"/>
                </a:moveTo>
                <a:cubicBezTo>
                  <a:pt x="18548" y="0"/>
                  <a:pt x="13890" y="1974"/>
                  <a:pt x="10188" y="4960"/>
                </a:cubicBezTo>
                <a:cubicBezTo>
                  <a:pt x="5483" y="8781"/>
                  <a:pt x="2193" y="14051"/>
                  <a:pt x="814" y="19959"/>
                </a:cubicBezTo>
                <a:cubicBezTo>
                  <a:pt x="177" y="22753"/>
                  <a:pt x="0" y="25725"/>
                  <a:pt x="779" y="28484"/>
                </a:cubicBezTo>
                <a:cubicBezTo>
                  <a:pt x="1592" y="31278"/>
                  <a:pt x="3467" y="33790"/>
                  <a:pt x="6120" y="34957"/>
                </a:cubicBezTo>
                <a:cubicBezTo>
                  <a:pt x="7511" y="35551"/>
                  <a:pt x="8980" y="35746"/>
                  <a:pt x="10471" y="35746"/>
                </a:cubicBezTo>
                <a:cubicBezTo>
                  <a:pt x="11823" y="35746"/>
                  <a:pt x="13193" y="35585"/>
                  <a:pt x="14539" y="35417"/>
                </a:cubicBezTo>
                <a:lnTo>
                  <a:pt x="19279" y="34887"/>
                </a:lnTo>
                <a:cubicBezTo>
                  <a:pt x="21225" y="27210"/>
                  <a:pt x="25894" y="19994"/>
                  <a:pt x="32863" y="16068"/>
                </a:cubicBezTo>
                <a:cubicBezTo>
                  <a:pt x="34844" y="14936"/>
                  <a:pt x="36966" y="14051"/>
                  <a:pt x="39159" y="13415"/>
                </a:cubicBezTo>
                <a:cubicBezTo>
                  <a:pt x="38629" y="10549"/>
                  <a:pt x="37355" y="7861"/>
                  <a:pt x="35480" y="5633"/>
                </a:cubicBezTo>
                <a:cubicBezTo>
                  <a:pt x="32827" y="2590"/>
                  <a:pt x="29184" y="609"/>
                  <a:pt x="25186" y="114"/>
                </a:cubicBezTo>
                <a:cubicBezTo>
                  <a:pt x="24542" y="37"/>
                  <a:pt x="23896" y="0"/>
                  <a:pt x="23251" y="0"/>
                </a:cubicBezTo>
                <a:close/>
              </a:path>
            </a:pathLst>
          </a:custGeom>
          <a:solidFill>
            <a:srgbClr val="FEF4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7"/>
          <p:cNvSpPr/>
          <p:nvPr/>
        </p:nvSpPr>
        <p:spPr>
          <a:xfrm>
            <a:off x="8157050" y="3280975"/>
            <a:ext cx="508525" cy="535925"/>
          </a:xfrm>
          <a:custGeom>
            <a:rect b="b" l="l" r="r" t="t"/>
            <a:pathLst>
              <a:path extrusionOk="0" h="21437" w="20341">
                <a:moveTo>
                  <a:pt x="19880" y="0"/>
                </a:moveTo>
                <a:cubicBezTo>
                  <a:pt x="17687" y="637"/>
                  <a:pt x="15565" y="1521"/>
                  <a:pt x="13584" y="2653"/>
                </a:cubicBezTo>
                <a:cubicBezTo>
                  <a:pt x="6615" y="6580"/>
                  <a:pt x="1946" y="13796"/>
                  <a:pt x="0" y="21437"/>
                </a:cubicBezTo>
                <a:lnTo>
                  <a:pt x="6544" y="20694"/>
                </a:lnTo>
                <a:cubicBezTo>
                  <a:pt x="8348" y="20446"/>
                  <a:pt x="10223" y="20234"/>
                  <a:pt x="11850" y="19385"/>
                </a:cubicBezTo>
                <a:lnTo>
                  <a:pt x="11886" y="19385"/>
                </a:lnTo>
                <a:cubicBezTo>
                  <a:pt x="16307" y="17086"/>
                  <a:pt x="19314" y="11143"/>
                  <a:pt x="20022" y="6403"/>
                </a:cubicBezTo>
                <a:cubicBezTo>
                  <a:pt x="20340" y="4280"/>
                  <a:pt x="20269" y="2087"/>
                  <a:pt x="19880" y="0"/>
                </a:cubicBezTo>
                <a:close/>
              </a:path>
            </a:pathLst>
          </a:custGeom>
          <a:solidFill>
            <a:srgbClr val="FFD8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7"/>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69" name="Shape 69"/>
        <p:cNvGrpSpPr/>
        <p:nvPr/>
      </p:nvGrpSpPr>
      <p:grpSpPr>
        <a:xfrm>
          <a:off x="0" y="0"/>
          <a:ext cx="0" cy="0"/>
          <a:chOff x="0" y="0"/>
          <a:chExt cx="0" cy="0"/>
        </a:xfrm>
      </p:grpSpPr>
      <p:sp>
        <p:nvSpPr>
          <p:cNvPr id="70" name="Google Shape;70;p8"/>
          <p:cNvSpPr txBox="1"/>
          <p:nvPr>
            <p:ph type="title"/>
          </p:nvPr>
        </p:nvSpPr>
        <p:spPr>
          <a:xfrm>
            <a:off x="817807" y="1600200"/>
            <a:ext cx="3502200" cy="1773900"/>
          </a:xfrm>
          <a:prstGeom prst="rect">
            <a:avLst/>
          </a:prstGeom>
        </p:spPr>
        <p:txBody>
          <a:bodyPr anchorCtr="0" anchor="b" bIns="91425" lIns="91425" spcFirstLastPara="1" rIns="91425" wrap="square" tIns="91425">
            <a:noAutofit/>
          </a:bodyPr>
          <a:lstStyle>
            <a:lvl1pPr lvl="0" algn="r">
              <a:spcBef>
                <a:spcPts val="0"/>
              </a:spcBef>
              <a:spcAft>
                <a:spcPts val="0"/>
              </a:spcAft>
              <a:buSzPts val="5900"/>
              <a:buNone/>
              <a:defRPr sz="59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grpSp>
        <p:nvGrpSpPr>
          <p:cNvPr id="71" name="Google Shape;71;p8"/>
          <p:cNvGrpSpPr/>
          <p:nvPr/>
        </p:nvGrpSpPr>
        <p:grpSpPr>
          <a:xfrm flipH="1" rot="-5400000">
            <a:off x="5372413" y="-356913"/>
            <a:ext cx="884350" cy="898525"/>
            <a:chOff x="2714650" y="3639413"/>
            <a:chExt cx="884350" cy="898525"/>
          </a:xfrm>
        </p:grpSpPr>
        <p:sp>
          <p:nvSpPr>
            <p:cNvPr id="72" name="Google Shape;72;p8"/>
            <p:cNvSpPr/>
            <p:nvPr/>
          </p:nvSpPr>
          <p:spPr>
            <a:xfrm>
              <a:off x="2714650" y="3639413"/>
              <a:ext cx="884350" cy="898525"/>
            </a:xfrm>
            <a:custGeom>
              <a:rect b="b" l="l" r="r" t="t"/>
              <a:pathLst>
                <a:path extrusionOk="0" h="35941" w="35374">
                  <a:moveTo>
                    <a:pt x="0" y="0"/>
                  </a:moveTo>
                  <a:lnTo>
                    <a:pt x="0" y="35940"/>
                  </a:lnTo>
                  <a:lnTo>
                    <a:pt x="35374" y="35940"/>
                  </a:lnTo>
                  <a:cubicBezTo>
                    <a:pt x="35162" y="32898"/>
                    <a:pt x="34490" y="29856"/>
                    <a:pt x="33393" y="26991"/>
                  </a:cubicBezTo>
                  <a:lnTo>
                    <a:pt x="13018" y="26991"/>
                  </a:lnTo>
                  <a:cubicBezTo>
                    <a:pt x="12558" y="26991"/>
                    <a:pt x="13654" y="22109"/>
                    <a:pt x="13831" y="21614"/>
                  </a:cubicBezTo>
                  <a:cubicBezTo>
                    <a:pt x="14468" y="19810"/>
                    <a:pt x="15635" y="18218"/>
                    <a:pt x="17156" y="17015"/>
                  </a:cubicBezTo>
                  <a:cubicBezTo>
                    <a:pt x="18733" y="15867"/>
                    <a:pt x="20331" y="15543"/>
                    <a:pt x="21991" y="15543"/>
                  </a:cubicBezTo>
                  <a:cubicBezTo>
                    <a:pt x="23349" y="15543"/>
                    <a:pt x="24748" y="15759"/>
                    <a:pt x="26212" y="15919"/>
                  </a:cubicBezTo>
                  <a:cubicBezTo>
                    <a:pt x="26530" y="15954"/>
                    <a:pt x="26884" y="15989"/>
                    <a:pt x="27238" y="16025"/>
                  </a:cubicBezTo>
                  <a:cubicBezTo>
                    <a:pt x="25823" y="14150"/>
                    <a:pt x="24267" y="12417"/>
                    <a:pt x="22569" y="10825"/>
                  </a:cubicBezTo>
                  <a:cubicBezTo>
                    <a:pt x="21330" y="9693"/>
                    <a:pt x="19986" y="8667"/>
                    <a:pt x="18571" y="7712"/>
                  </a:cubicBezTo>
                  <a:cubicBezTo>
                    <a:pt x="16697" y="9127"/>
                    <a:pt x="14786" y="10436"/>
                    <a:pt x="12911" y="11603"/>
                  </a:cubicBezTo>
                  <a:cubicBezTo>
                    <a:pt x="12525" y="11861"/>
                    <a:pt x="5555" y="15351"/>
                    <a:pt x="4324" y="15351"/>
                  </a:cubicBezTo>
                  <a:cubicBezTo>
                    <a:pt x="4204" y="15351"/>
                    <a:pt x="4139" y="15318"/>
                    <a:pt x="4139" y="15246"/>
                  </a:cubicBezTo>
                  <a:lnTo>
                    <a:pt x="4139" y="1168"/>
                  </a:lnTo>
                  <a:cubicBezTo>
                    <a:pt x="2759" y="708"/>
                    <a:pt x="1380" y="354"/>
                    <a:pt x="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8"/>
            <p:cNvSpPr/>
            <p:nvPr/>
          </p:nvSpPr>
          <p:spPr>
            <a:xfrm>
              <a:off x="2806962" y="3664525"/>
              <a:ext cx="374100" cy="365975"/>
            </a:xfrm>
            <a:custGeom>
              <a:rect b="b" l="l" r="r" t="t"/>
              <a:pathLst>
                <a:path extrusionOk="0" h="14639" w="14964">
                  <a:moveTo>
                    <a:pt x="1" y="0"/>
                  </a:moveTo>
                  <a:lnTo>
                    <a:pt x="1" y="14539"/>
                  </a:lnTo>
                  <a:cubicBezTo>
                    <a:pt x="1" y="14607"/>
                    <a:pt x="63" y="14639"/>
                    <a:pt x="178" y="14639"/>
                  </a:cubicBezTo>
                  <a:cubicBezTo>
                    <a:pt x="1427" y="14639"/>
                    <a:pt x="8883" y="10907"/>
                    <a:pt x="9304" y="10648"/>
                  </a:cubicBezTo>
                  <a:cubicBezTo>
                    <a:pt x="11179" y="9481"/>
                    <a:pt x="13054" y="8172"/>
                    <a:pt x="14964" y="6757"/>
                  </a:cubicBezTo>
                  <a:cubicBezTo>
                    <a:pt x="10577" y="3785"/>
                    <a:pt x="5094" y="1557"/>
                    <a:pt x="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8"/>
            <p:cNvSpPr/>
            <p:nvPr/>
          </p:nvSpPr>
          <p:spPr>
            <a:xfrm>
              <a:off x="3022387" y="4028263"/>
              <a:ext cx="520900" cy="285925"/>
            </a:xfrm>
            <a:custGeom>
              <a:rect b="b" l="l" r="r" t="t"/>
              <a:pathLst>
                <a:path extrusionOk="0" h="11437" w="20836">
                  <a:moveTo>
                    <a:pt x="9485" y="1"/>
                  </a:moveTo>
                  <a:cubicBezTo>
                    <a:pt x="7802" y="1"/>
                    <a:pt x="6190" y="322"/>
                    <a:pt x="4599" y="1461"/>
                  </a:cubicBezTo>
                  <a:cubicBezTo>
                    <a:pt x="3078" y="2664"/>
                    <a:pt x="1911" y="4256"/>
                    <a:pt x="1274" y="6060"/>
                  </a:cubicBezTo>
                  <a:cubicBezTo>
                    <a:pt x="1097" y="6555"/>
                    <a:pt x="1" y="11437"/>
                    <a:pt x="461" y="11437"/>
                  </a:cubicBezTo>
                  <a:lnTo>
                    <a:pt x="20836" y="11437"/>
                  </a:lnTo>
                  <a:cubicBezTo>
                    <a:pt x="19315" y="7510"/>
                    <a:pt x="17263" y="3831"/>
                    <a:pt x="14716" y="471"/>
                  </a:cubicBezTo>
                  <a:cubicBezTo>
                    <a:pt x="14363" y="435"/>
                    <a:pt x="14009" y="400"/>
                    <a:pt x="13690" y="365"/>
                  </a:cubicBezTo>
                  <a:cubicBezTo>
                    <a:pt x="12227" y="207"/>
                    <a:pt x="10833" y="1"/>
                    <a:pt x="9485" y="1"/>
                  </a:cubicBez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 name="Google Shape;75;p8"/>
          <p:cNvGrpSpPr/>
          <p:nvPr/>
        </p:nvGrpSpPr>
        <p:grpSpPr>
          <a:xfrm flipH="1">
            <a:off x="6260144" y="-165852"/>
            <a:ext cx="2883746" cy="1151043"/>
            <a:chOff x="5113525" y="1300068"/>
            <a:chExt cx="2164000" cy="863757"/>
          </a:xfrm>
        </p:grpSpPr>
        <p:sp>
          <p:nvSpPr>
            <p:cNvPr id="76" name="Google Shape;76;p8"/>
            <p:cNvSpPr/>
            <p:nvPr/>
          </p:nvSpPr>
          <p:spPr>
            <a:xfrm>
              <a:off x="6268475" y="1300068"/>
              <a:ext cx="1009050" cy="527050"/>
            </a:xfrm>
            <a:custGeom>
              <a:rect b="b" l="l" r="r" t="t"/>
              <a:pathLst>
                <a:path extrusionOk="0" h="21082" w="40362">
                  <a:moveTo>
                    <a:pt x="0" y="0"/>
                  </a:moveTo>
                  <a:cubicBezTo>
                    <a:pt x="602" y="1486"/>
                    <a:pt x="1274" y="2901"/>
                    <a:pt x="2052" y="4280"/>
                  </a:cubicBezTo>
                  <a:lnTo>
                    <a:pt x="16874" y="4280"/>
                  </a:lnTo>
                  <a:cubicBezTo>
                    <a:pt x="17510" y="8631"/>
                    <a:pt x="16378" y="12876"/>
                    <a:pt x="13549" y="16024"/>
                  </a:cubicBezTo>
                  <a:cubicBezTo>
                    <a:pt x="16838" y="18005"/>
                    <a:pt x="20446" y="19350"/>
                    <a:pt x="24161" y="20057"/>
                  </a:cubicBezTo>
                  <a:cubicBezTo>
                    <a:pt x="28167" y="20832"/>
                    <a:pt x="32294" y="21082"/>
                    <a:pt x="36390" y="21082"/>
                  </a:cubicBezTo>
                  <a:cubicBezTo>
                    <a:pt x="37719" y="21082"/>
                    <a:pt x="39045" y="21055"/>
                    <a:pt x="40362" y="21012"/>
                  </a:cubicBezTo>
                  <a:lnTo>
                    <a:pt x="40362" y="0"/>
                  </a:lnTo>
                  <a:close/>
                </a:path>
              </a:pathLst>
            </a:custGeom>
            <a:solidFill>
              <a:srgbClr val="CAD5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 name="Google Shape;77;p8"/>
            <p:cNvSpPr/>
            <p:nvPr/>
          </p:nvSpPr>
          <p:spPr>
            <a:xfrm>
              <a:off x="5113525" y="1408925"/>
              <a:ext cx="1493675" cy="754900"/>
            </a:xfrm>
            <a:custGeom>
              <a:rect b="b" l="l" r="r" t="t"/>
              <a:pathLst>
                <a:path extrusionOk="0" h="30196" w="59747">
                  <a:moveTo>
                    <a:pt x="0" y="0"/>
                  </a:moveTo>
                  <a:lnTo>
                    <a:pt x="0" y="30139"/>
                  </a:lnTo>
                  <a:cubicBezTo>
                    <a:pt x="0" y="30178"/>
                    <a:pt x="76" y="30196"/>
                    <a:pt x="215" y="30196"/>
                  </a:cubicBezTo>
                  <a:cubicBezTo>
                    <a:pt x="1725" y="30196"/>
                    <a:pt x="10684" y="28099"/>
                    <a:pt x="11461" y="27839"/>
                  </a:cubicBezTo>
                  <a:cubicBezTo>
                    <a:pt x="15671" y="26495"/>
                    <a:pt x="19986" y="24762"/>
                    <a:pt x="23701" y="22286"/>
                  </a:cubicBezTo>
                  <a:cubicBezTo>
                    <a:pt x="28511" y="19138"/>
                    <a:pt x="33428" y="18076"/>
                    <a:pt x="39124" y="17829"/>
                  </a:cubicBezTo>
                  <a:cubicBezTo>
                    <a:pt x="45208" y="17546"/>
                    <a:pt x="51964" y="17546"/>
                    <a:pt x="57200" y="14008"/>
                  </a:cubicBezTo>
                  <a:cubicBezTo>
                    <a:pt x="58155" y="13372"/>
                    <a:pt x="59004" y="12593"/>
                    <a:pt x="59747" y="11744"/>
                  </a:cubicBezTo>
                  <a:cubicBezTo>
                    <a:pt x="54971" y="8879"/>
                    <a:pt x="51009" y="4847"/>
                    <a:pt x="48250" y="0"/>
                  </a:cubicBezTo>
                  <a:close/>
                </a:path>
              </a:pathLst>
            </a:custGeom>
            <a:solidFill>
              <a:srgbClr val="FFA8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 name="Google Shape;78;p8"/>
            <p:cNvSpPr/>
            <p:nvPr/>
          </p:nvSpPr>
          <p:spPr>
            <a:xfrm>
              <a:off x="6320650" y="1408925"/>
              <a:ext cx="385600" cy="293625"/>
            </a:xfrm>
            <a:custGeom>
              <a:rect b="b" l="l" r="r" t="t"/>
              <a:pathLst>
                <a:path extrusionOk="0" h="11745" w="15424">
                  <a:moveTo>
                    <a:pt x="0" y="0"/>
                  </a:moveTo>
                  <a:cubicBezTo>
                    <a:pt x="2724" y="4847"/>
                    <a:pt x="6686" y="8879"/>
                    <a:pt x="11497" y="11744"/>
                  </a:cubicBezTo>
                  <a:cubicBezTo>
                    <a:pt x="14291" y="8596"/>
                    <a:pt x="15423" y="4351"/>
                    <a:pt x="14787" y="0"/>
                  </a:cubicBezTo>
                  <a:close/>
                </a:path>
              </a:pathLst>
            </a:custGeom>
            <a:solidFill>
              <a:srgbClr val="FEF4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9" name="Google Shape;79;p8"/>
          <p:cNvSpPr/>
          <p:nvPr/>
        </p:nvSpPr>
        <p:spPr>
          <a:xfrm rot="10800000">
            <a:off x="771127" y="4488000"/>
            <a:ext cx="549200" cy="742875"/>
          </a:xfrm>
          <a:custGeom>
            <a:rect b="b" l="l" r="r" t="t"/>
            <a:pathLst>
              <a:path extrusionOk="0" h="29715" w="21968">
                <a:moveTo>
                  <a:pt x="1" y="0"/>
                </a:moveTo>
                <a:cubicBezTo>
                  <a:pt x="2689" y="3573"/>
                  <a:pt x="4528" y="8278"/>
                  <a:pt x="4352" y="12841"/>
                </a:cubicBezTo>
                <a:cubicBezTo>
                  <a:pt x="4104" y="18607"/>
                  <a:pt x="1203" y="23983"/>
                  <a:pt x="531" y="29714"/>
                </a:cubicBezTo>
                <a:cubicBezTo>
                  <a:pt x="4245" y="26354"/>
                  <a:pt x="9021" y="24443"/>
                  <a:pt x="13124" y="21613"/>
                </a:cubicBezTo>
                <a:cubicBezTo>
                  <a:pt x="16308" y="19385"/>
                  <a:pt x="18713" y="16237"/>
                  <a:pt x="20093" y="12593"/>
                </a:cubicBezTo>
                <a:cubicBezTo>
                  <a:pt x="20517" y="11355"/>
                  <a:pt x="21968" y="318"/>
                  <a:pt x="19881" y="318"/>
                </a:cubicBezTo>
                <a:cubicBezTo>
                  <a:pt x="19881" y="318"/>
                  <a:pt x="9905" y="0"/>
                  <a:pt x="1" y="0"/>
                </a:cubicBezTo>
                <a:close/>
              </a:path>
            </a:pathLst>
          </a:custGeom>
          <a:solidFill>
            <a:srgbClr val="FEF4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8"/>
          <p:cNvSpPr/>
          <p:nvPr/>
        </p:nvSpPr>
        <p:spPr>
          <a:xfrm rot="10800000">
            <a:off x="-235724" y="4130000"/>
            <a:ext cx="1642200" cy="1192850"/>
          </a:xfrm>
          <a:custGeom>
            <a:rect b="b" l="l" r="r" t="t"/>
            <a:pathLst>
              <a:path extrusionOk="0" h="47714" w="65688">
                <a:moveTo>
                  <a:pt x="65300" y="0"/>
                </a:moveTo>
                <a:lnTo>
                  <a:pt x="0" y="36"/>
                </a:lnTo>
                <a:lnTo>
                  <a:pt x="0" y="36"/>
                </a:lnTo>
                <a:cubicBezTo>
                  <a:pt x="531" y="36"/>
                  <a:pt x="1663" y="1486"/>
                  <a:pt x="1981" y="1804"/>
                </a:cubicBezTo>
                <a:cubicBezTo>
                  <a:pt x="2653" y="2476"/>
                  <a:pt x="3290" y="3219"/>
                  <a:pt x="3891" y="3997"/>
                </a:cubicBezTo>
                <a:lnTo>
                  <a:pt x="23524" y="3997"/>
                </a:lnTo>
                <a:cubicBezTo>
                  <a:pt x="25611" y="3997"/>
                  <a:pt x="24160" y="14999"/>
                  <a:pt x="23736" y="16272"/>
                </a:cubicBezTo>
                <a:cubicBezTo>
                  <a:pt x="22356" y="19916"/>
                  <a:pt x="19951" y="23064"/>
                  <a:pt x="16767" y="25292"/>
                </a:cubicBezTo>
                <a:cubicBezTo>
                  <a:pt x="12664" y="28122"/>
                  <a:pt x="7888" y="30033"/>
                  <a:pt x="4139" y="33393"/>
                </a:cubicBezTo>
                <a:cubicBezTo>
                  <a:pt x="4139" y="33570"/>
                  <a:pt x="4103" y="33782"/>
                  <a:pt x="4068" y="33959"/>
                </a:cubicBezTo>
                <a:cubicBezTo>
                  <a:pt x="3431" y="41175"/>
                  <a:pt x="7464" y="47260"/>
                  <a:pt x="14999" y="47684"/>
                </a:cubicBezTo>
                <a:cubicBezTo>
                  <a:pt x="15353" y="47704"/>
                  <a:pt x="15707" y="47714"/>
                  <a:pt x="16062" y="47714"/>
                </a:cubicBezTo>
                <a:cubicBezTo>
                  <a:pt x="19467" y="47714"/>
                  <a:pt x="22903" y="46828"/>
                  <a:pt x="26106" y="45738"/>
                </a:cubicBezTo>
                <a:cubicBezTo>
                  <a:pt x="31341" y="43934"/>
                  <a:pt x="36435" y="41670"/>
                  <a:pt x="41281" y="38982"/>
                </a:cubicBezTo>
                <a:cubicBezTo>
                  <a:pt x="44996" y="36930"/>
                  <a:pt x="48639" y="34454"/>
                  <a:pt x="52601" y="32792"/>
                </a:cubicBezTo>
                <a:cubicBezTo>
                  <a:pt x="55323" y="31693"/>
                  <a:pt x="58722" y="30806"/>
                  <a:pt x="61897" y="30806"/>
                </a:cubicBezTo>
                <a:cubicBezTo>
                  <a:pt x="63013" y="30806"/>
                  <a:pt x="64102" y="30916"/>
                  <a:pt x="65123" y="31164"/>
                </a:cubicBezTo>
                <a:cubicBezTo>
                  <a:pt x="65125" y="31165"/>
                  <a:pt x="65126" y="31165"/>
                  <a:pt x="65127" y="31165"/>
                </a:cubicBezTo>
                <a:cubicBezTo>
                  <a:pt x="65688" y="31165"/>
                  <a:pt x="65300" y="0"/>
                  <a:pt x="6530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8"/>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82" name="Shape 82"/>
        <p:cNvGrpSpPr/>
        <p:nvPr/>
      </p:nvGrpSpPr>
      <p:grpSpPr>
        <a:xfrm>
          <a:off x="0" y="0"/>
          <a:ext cx="0" cy="0"/>
          <a:chOff x="0" y="0"/>
          <a:chExt cx="0" cy="0"/>
        </a:xfrm>
      </p:grpSpPr>
      <p:sp>
        <p:nvSpPr>
          <p:cNvPr id="83" name="Google Shape;83;p9"/>
          <p:cNvSpPr txBox="1"/>
          <p:nvPr>
            <p:ph type="title"/>
          </p:nvPr>
        </p:nvSpPr>
        <p:spPr>
          <a:xfrm>
            <a:off x="716250" y="445578"/>
            <a:ext cx="3855900" cy="640200"/>
          </a:xfrm>
          <a:prstGeom prst="rect">
            <a:avLst/>
          </a:prstGeom>
        </p:spPr>
        <p:txBody>
          <a:bodyPr anchorCtr="0" anchor="t" bIns="91425" lIns="91425" spcFirstLastPara="1" rIns="91425" wrap="square" tIns="91425">
            <a:noAutofit/>
          </a:bodyPr>
          <a:lstStyle>
            <a:lvl1pPr lvl="0">
              <a:spcBef>
                <a:spcPts val="0"/>
              </a:spcBef>
              <a:spcAft>
                <a:spcPts val="0"/>
              </a:spcAft>
              <a:buSzPts val="3800"/>
              <a:buNone/>
              <a:defRPr sz="38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84" name="Google Shape;84;p9"/>
          <p:cNvSpPr txBox="1"/>
          <p:nvPr>
            <p:ph idx="1" type="subTitle"/>
          </p:nvPr>
        </p:nvSpPr>
        <p:spPr>
          <a:xfrm>
            <a:off x="5148200" y="1371600"/>
            <a:ext cx="2844000" cy="3086100"/>
          </a:xfrm>
          <a:prstGeom prst="rect">
            <a:avLst/>
          </a:prstGeom>
        </p:spPr>
        <p:txBody>
          <a:bodyPr anchorCtr="0" anchor="ctr" bIns="91425" lIns="91425" spcFirstLastPara="1" rIns="91425" wrap="square" tIns="91425">
            <a:noAutofit/>
          </a:bodyPr>
          <a:lstStyle>
            <a:lvl1pPr lvl="0">
              <a:lnSpc>
                <a:spcPct val="100000"/>
              </a:lnSpc>
              <a:spcBef>
                <a:spcPts val="0"/>
              </a:spcBef>
              <a:spcAft>
                <a:spcPts val="0"/>
              </a:spcAft>
              <a:buSzPts val="1400"/>
              <a:buNone/>
              <a:defRPr sz="1400"/>
            </a:lvl1pPr>
            <a:lvl2pPr lvl="1">
              <a:spcBef>
                <a:spcPts val="1600"/>
              </a:spcBef>
              <a:spcAft>
                <a:spcPts val="0"/>
              </a:spcAft>
              <a:buSzPts val="1400"/>
              <a:buNone/>
              <a:defRPr/>
            </a:lvl2pPr>
            <a:lvl3pPr lvl="2">
              <a:spcBef>
                <a:spcPts val="1600"/>
              </a:spcBef>
              <a:spcAft>
                <a:spcPts val="0"/>
              </a:spcAft>
              <a:buSzPts val="1400"/>
              <a:buNone/>
              <a:defRPr/>
            </a:lvl3pPr>
            <a:lvl4pPr lvl="3">
              <a:spcBef>
                <a:spcPts val="1600"/>
              </a:spcBef>
              <a:spcAft>
                <a:spcPts val="0"/>
              </a:spcAft>
              <a:buSzPts val="1400"/>
              <a:buNone/>
              <a:defRPr/>
            </a:lvl4pPr>
            <a:lvl5pPr lvl="4">
              <a:spcBef>
                <a:spcPts val="1600"/>
              </a:spcBef>
              <a:spcAft>
                <a:spcPts val="0"/>
              </a:spcAft>
              <a:buSzPts val="1400"/>
              <a:buNone/>
              <a:defRPr/>
            </a:lvl5pPr>
            <a:lvl6pPr lvl="5">
              <a:spcBef>
                <a:spcPts val="1600"/>
              </a:spcBef>
              <a:spcAft>
                <a:spcPts val="0"/>
              </a:spcAft>
              <a:buSzPts val="1400"/>
              <a:buNone/>
              <a:defRPr/>
            </a:lvl6pPr>
            <a:lvl7pPr lvl="6">
              <a:spcBef>
                <a:spcPts val="1600"/>
              </a:spcBef>
              <a:spcAft>
                <a:spcPts val="0"/>
              </a:spcAft>
              <a:buSzPts val="1400"/>
              <a:buNone/>
              <a:defRPr/>
            </a:lvl7pPr>
            <a:lvl8pPr lvl="7">
              <a:spcBef>
                <a:spcPts val="1600"/>
              </a:spcBef>
              <a:spcAft>
                <a:spcPts val="0"/>
              </a:spcAft>
              <a:buSzPts val="1400"/>
              <a:buNone/>
              <a:defRPr/>
            </a:lvl8pPr>
            <a:lvl9pPr lvl="8">
              <a:spcBef>
                <a:spcPts val="1600"/>
              </a:spcBef>
              <a:spcAft>
                <a:spcPts val="1600"/>
              </a:spcAft>
              <a:buSzPts val="1400"/>
              <a:buNone/>
              <a:defRPr/>
            </a:lvl9pPr>
          </a:lstStyle>
          <a:p/>
        </p:txBody>
      </p:sp>
      <p:sp>
        <p:nvSpPr>
          <p:cNvPr id="85" name="Google Shape;85;p9"/>
          <p:cNvSpPr/>
          <p:nvPr/>
        </p:nvSpPr>
        <p:spPr>
          <a:xfrm>
            <a:off x="0" y="4512650"/>
            <a:ext cx="1590075" cy="630850"/>
          </a:xfrm>
          <a:custGeom>
            <a:rect b="b" l="l" r="r" t="t"/>
            <a:pathLst>
              <a:path extrusionOk="0" h="25234" w="63603">
                <a:moveTo>
                  <a:pt x="34152" y="0"/>
                </a:moveTo>
                <a:cubicBezTo>
                  <a:pt x="11142" y="0"/>
                  <a:pt x="0" y="25234"/>
                  <a:pt x="0" y="25234"/>
                </a:cubicBezTo>
                <a:lnTo>
                  <a:pt x="63603" y="25234"/>
                </a:lnTo>
                <a:cubicBezTo>
                  <a:pt x="63178" y="21519"/>
                  <a:pt x="62081" y="17876"/>
                  <a:pt x="60383" y="14515"/>
                </a:cubicBezTo>
                <a:cubicBezTo>
                  <a:pt x="50903" y="13454"/>
                  <a:pt x="42378" y="7865"/>
                  <a:pt x="36895" y="118"/>
                </a:cubicBezTo>
                <a:cubicBezTo>
                  <a:pt x="35963" y="39"/>
                  <a:pt x="35048" y="0"/>
                  <a:pt x="3415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9"/>
          <p:cNvSpPr/>
          <p:nvPr/>
        </p:nvSpPr>
        <p:spPr>
          <a:xfrm>
            <a:off x="8313925" y="1595550"/>
            <a:ext cx="587225" cy="359950"/>
          </a:xfrm>
          <a:custGeom>
            <a:rect b="b" l="l" r="r" t="t"/>
            <a:pathLst>
              <a:path extrusionOk="0" h="14398" w="23489">
                <a:moveTo>
                  <a:pt x="0" y="0"/>
                </a:moveTo>
                <a:lnTo>
                  <a:pt x="0" y="0"/>
                </a:lnTo>
                <a:cubicBezTo>
                  <a:pt x="5483" y="7747"/>
                  <a:pt x="14044" y="13336"/>
                  <a:pt x="23488" y="14397"/>
                </a:cubicBezTo>
                <a:cubicBezTo>
                  <a:pt x="19314" y="6297"/>
                  <a:pt x="12806" y="3467"/>
                  <a:pt x="12806" y="3467"/>
                </a:cubicBezTo>
                <a:cubicBezTo>
                  <a:pt x="8773" y="1592"/>
                  <a:pt x="4422" y="425"/>
                  <a:pt x="0" y="0"/>
                </a:cubicBezTo>
                <a:close/>
              </a:path>
            </a:pathLst>
          </a:custGeom>
          <a:solidFill>
            <a:srgbClr val="3034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9"/>
          <p:cNvSpPr/>
          <p:nvPr/>
        </p:nvSpPr>
        <p:spPr>
          <a:xfrm>
            <a:off x="8119375" y="285825"/>
            <a:ext cx="1039125" cy="1679150"/>
          </a:xfrm>
          <a:custGeom>
            <a:rect b="b" l="l" r="r" t="t"/>
            <a:pathLst>
              <a:path extrusionOk="0" h="67166" w="41565">
                <a:moveTo>
                  <a:pt x="41564" y="1"/>
                </a:moveTo>
                <a:cubicBezTo>
                  <a:pt x="35091" y="1"/>
                  <a:pt x="28264" y="107"/>
                  <a:pt x="21967" y="1982"/>
                </a:cubicBezTo>
                <a:cubicBezTo>
                  <a:pt x="22356" y="4104"/>
                  <a:pt x="22427" y="6262"/>
                  <a:pt x="22109" y="8384"/>
                </a:cubicBezTo>
                <a:cubicBezTo>
                  <a:pt x="21401" y="13124"/>
                  <a:pt x="18394" y="19067"/>
                  <a:pt x="13973" y="21367"/>
                </a:cubicBezTo>
                <a:lnTo>
                  <a:pt x="13937" y="21367"/>
                </a:lnTo>
                <a:cubicBezTo>
                  <a:pt x="12310" y="22216"/>
                  <a:pt x="10435" y="22463"/>
                  <a:pt x="8631" y="22675"/>
                </a:cubicBezTo>
                <a:lnTo>
                  <a:pt x="2087" y="23418"/>
                </a:lnTo>
                <a:cubicBezTo>
                  <a:pt x="2016" y="23843"/>
                  <a:pt x="1910" y="24232"/>
                  <a:pt x="1804" y="24621"/>
                </a:cubicBezTo>
                <a:cubicBezTo>
                  <a:pt x="0" y="33111"/>
                  <a:pt x="1769" y="42414"/>
                  <a:pt x="6155" y="49842"/>
                </a:cubicBezTo>
                <a:cubicBezTo>
                  <a:pt x="6650" y="50691"/>
                  <a:pt x="7216" y="51540"/>
                  <a:pt x="7782" y="52389"/>
                </a:cubicBezTo>
                <a:cubicBezTo>
                  <a:pt x="12204" y="52814"/>
                  <a:pt x="16555" y="53981"/>
                  <a:pt x="20623" y="55821"/>
                </a:cubicBezTo>
                <a:cubicBezTo>
                  <a:pt x="20623" y="55821"/>
                  <a:pt x="27096" y="58686"/>
                  <a:pt x="31270" y="66786"/>
                </a:cubicBezTo>
                <a:cubicBezTo>
                  <a:pt x="31553" y="66822"/>
                  <a:pt x="31801" y="66857"/>
                  <a:pt x="32049" y="66857"/>
                </a:cubicBezTo>
                <a:cubicBezTo>
                  <a:pt x="32770" y="66911"/>
                  <a:pt x="37826" y="67166"/>
                  <a:pt x="40260" y="67166"/>
                </a:cubicBezTo>
                <a:cubicBezTo>
                  <a:pt x="41050" y="67166"/>
                  <a:pt x="41564" y="67139"/>
                  <a:pt x="41564" y="67069"/>
                </a:cubicBezTo>
                <a:lnTo>
                  <a:pt x="41564" y="1"/>
                </a:lnTo>
                <a:close/>
              </a:path>
            </a:pathLst>
          </a:custGeom>
          <a:solidFill>
            <a:srgbClr val="FFA8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 name="Google Shape;88;p9"/>
          <p:cNvSpPr/>
          <p:nvPr/>
        </p:nvSpPr>
        <p:spPr>
          <a:xfrm>
            <a:off x="7689575" y="0"/>
            <a:ext cx="979000" cy="893650"/>
          </a:xfrm>
          <a:custGeom>
            <a:rect b="b" l="l" r="r" t="t"/>
            <a:pathLst>
              <a:path extrusionOk="0" h="35746" w="39160">
                <a:moveTo>
                  <a:pt x="23251" y="0"/>
                </a:moveTo>
                <a:cubicBezTo>
                  <a:pt x="18548" y="0"/>
                  <a:pt x="13890" y="1974"/>
                  <a:pt x="10188" y="4960"/>
                </a:cubicBezTo>
                <a:cubicBezTo>
                  <a:pt x="5483" y="8781"/>
                  <a:pt x="2193" y="14051"/>
                  <a:pt x="814" y="19959"/>
                </a:cubicBezTo>
                <a:cubicBezTo>
                  <a:pt x="177" y="22753"/>
                  <a:pt x="0" y="25725"/>
                  <a:pt x="779" y="28484"/>
                </a:cubicBezTo>
                <a:cubicBezTo>
                  <a:pt x="1592" y="31278"/>
                  <a:pt x="3467" y="33790"/>
                  <a:pt x="6120" y="34957"/>
                </a:cubicBezTo>
                <a:cubicBezTo>
                  <a:pt x="7511" y="35551"/>
                  <a:pt x="8980" y="35746"/>
                  <a:pt x="10471" y="35746"/>
                </a:cubicBezTo>
                <a:cubicBezTo>
                  <a:pt x="11823" y="35746"/>
                  <a:pt x="13193" y="35585"/>
                  <a:pt x="14539" y="35417"/>
                </a:cubicBezTo>
                <a:lnTo>
                  <a:pt x="19279" y="34887"/>
                </a:lnTo>
                <a:cubicBezTo>
                  <a:pt x="21225" y="27210"/>
                  <a:pt x="25894" y="19994"/>
                  <a:pt x="32863" y="16068"/>
                </a:cubicBezTo>
                <a:cubicBezTo>
                  <a:pt x="34844" y="14936"/>
                  <a:pt x="36966" y="14051"/>
                  <a:pt x="39159" y="13415"/>
                </a:cubicBezTo>
                <a:cubicBezTo>
                  <a:pt x="38629" y="10549"/>
                  <a:pt x="37355" y="7861"/>
                  <a:pt x="35480" y="5633"/>
                </a:cubicBezTo>
                <a:cubicBezTo>
                  <a:pt x="32827" y="2590"/>
                  <a:pt x="29184" y="609"/>
                  <a:pt x="25186" y="114"/>
                </a:cubicBezTo>
                <a:cubicBezTo>
                  <a:pt x="24542" y="37"/>
                  <a:pt x="23896" y="0"/>
                  <a:pt x="23251" y="0"/>
                </a:cubicBezTo>
                <a:close/>
              </a:path>
            </a:pathLst>
          </a:custGeom>
          <a:solidFill>
            <a:srgbClr val="FEF4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 name="Google Shape;89;p9"/>
          <p:cNvSpPr/>
          <p:nvPr/>
        </p:nvSpPr>
        <p:spPr>
          <a:xfrm>
            <a:off x="8171550" y="336250"/>
            <a:ext cx="508525" cy="535925"/>
          </a:xfrm>
          <a:custGeom>
            <a:rect b="b" l="l" r="r" t="t"/>
            <a:pathLst>
              <a:path extrusionOk="0" h="21437" w="20341">
                <a:moveTo>
                  <a:pt x="19880" y="0"/>
                </a:moveTo>
                <a:cubicBezTo>
                  <a:pt x="17687" y="637"/>
                  <a:pt x="15565" y="1521"/>
                  <a:pt x="13584" y="2653"/>
                </a:cubicBezTo>
                <a:cubicBezTo>
                  <a:pt x="6615" y="6580"/>
                  <a:pt x="1946" y="13796"/>
                  <a:pt x="0" y="21437"/>
                </a:cubicBezTo>
                <a:lnTo>
                  <a:pt x="6544" y="20694"/>
                </a:lnTo>
                <a:cubicBezTo>
                  <a:pt x="8348" y="20446"/>
                  <a:pt x="10223" y="20234"/>
                  <a:pt x="11850" y="19385"/>
                </a:cubicBezTo>
                <a:lnTo>
                  <a:pt x="11886" y="19385"/>
                </a:lnTo>
                <a:cubicBezTo>
                  <a:pt x="16307" y="17086"/>
                  <a:pt x="19314" y="11143"/>
                  <a:pt x="20022" y="6403"/>
                </a:cubicBezTo>
                <a:cubicBezTo>
                  <a:pt x="20340" y="4280"/>
                  <a:pt x="20269" y="2087"/>
                  <a:pt x="19880" y="0"/>
                </a:cubicBezTo>
                <a:close/>
              </a:path>
            </a:pathLst>
          </a:custGeom>
          <a:solidFill>
            <a:srgbClr val="FFD8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 name="Google Shape;90;p9"/>
          <p:cNvSpPr/>
          <p:nvPr/>
        </p:nvSpPr>
        <p:spPr>
          <a:xfrm>
            <a:off x="922375" y="4512650"/>
            <a:ext cx="587225" cy="359950"/>
          </a:xfrm>
          <a:custGeom>
            <a:rect b="b" l="l" r="r" t="t"/>
            <a:pathLst>
              <a:path extrusionOk="0" h="14398" w="23489">
                <a:moveTo>
                  <a:pt x="0" y="0"/>
                </a:moveTo>
                <a:lnTo>
                  <a:pt x="0" y="0"/>
                </a:lnTo>
                <a:cubicBezTo>
                  <a:pt x="5483" y="7747"/>
                  <a:pt x="14044" y="13336"/>
                  <a:pt x="23488" y="14397"/>
                </a:cubicBezTo>
                <a:cubicBezTo>
                  <a:pt x="19314" y="6297"/>
                  <a:pt x="12806" y="3467"/>
                  <a:pt x="12806" y="3467"/>
                </a:cubicBezTo>
                <a:cubicBezTo>
                  <a:pt x="8773" y="1592"/>
                  <a:pt x="4422" y="425"/>
                  <a:pt x="0" y="0"/>
                </a:cubicBezTo>
                <a:close/>
              </a:path>
            </a:pathLst>
          </a:custGeom>
          <a:solidFill>
            <a:srgbClr val="3034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 name="Google Shape;91;p9"/>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92" name="Shape 92"/>
        <p:cNvGrpSpPr/>
        <p:nvPr/>
      </p:nvGrpSpPr>
      <p:grpSpPr>
        <a:xfrm>
          <a:off x="0" y="0"/>
          <a:ext cx="0" cy="0"/>
          <a:chOff x="0" y="0"/>
          <a:chExt cx="0" cy="0"/>
        </a:xfrm>
      </p:grpSpPr>
      <p:sp>
        <p:nvSpPr>
          <p:cNvPr id="93" name="Google Shape;93;p10"/>
          <p:cNvSpPr txBox="1"/>
          <p:nvPr>
            <p:ph idx="1" type="body"/>
          </p:nvPr>
        </p:nvSpPr>
        <p:spPr>
          <a:xfrm>
            <a:off x="3807450" y="1803625"/>
            <a:ext cx="4620300" cy="1459500"/>
          </a:xfrm>
          <a:prstGeom prst="rect">
            <a:avLst/>
          </a:prstGeom>
        </p:spPr>
        <p:txBody>
          <a:bodyPr anchorCtr="0" anchor="ctr" bIns="91425" lIns="91425" spcFirstLastPara="1" rIns="91425" wrap="square" tIns="91425">
            <a:noAutofit/>
          </a:bodyPr>
          <a:lstStyle>
            <a:lvl1pPr indent="-228600" lvl="0" marL="457200" algn="r">
              <a:lnSpc>
                <a:spcPct val="100000"/>
              </a:lnSpc>
              <a:spcBef>
                <a:spcPts val="0"/>
              </a:spcBef>
              <a:spcAft>
                <a:spcPts val="0"/>
              </a:spcAft>
              <a:buSzPts val="1800"/>
              <a:buNone/>
              <a:defRPr sz="3000">
                <a:latin typeface="Palanquin SemiBold"/>
                <a:ea typeface="Palanquin SemiBold"/>
                <a:cs typeface="Palanquin SemiBold"/>
                <a:sym typeface="Palanquin SemiBold"/>
              </a:defRPr>
            </a:lvl1pPr>
          </a:lstStyle>
          <a:p/>
        </p:txBody>
      </p:sp>
      <p:grpSp>
        <p:nvGrpSpPr>
          <p:cNvPr id="94" name="Google Shape;94;p10"/>
          <p:cNvGrpSpPr/>
          <p:nvPr/>
        </p:nvGrpSpPr>
        <p:grpSpPr>
          <a:xfrm rot="-5400000">
            <a:off x="7268093" y="89816"/>
            <a:ext cx="1985861" cy="1765938"/>
            <a:chOff x="3033525" y="2679425"/>
            <a:chExt cx="1834175" cy="1631050"/>
          </a:xfrm>
        </p:grpSpPr>
        <p:sp>
          <p:nvSpPr>
            <p:cNvPr id="95" name="Google Shape;95;p10"/>
            <p:cNvSpPr/>
            <p:nvPr/>
          </p:nvSpPr>
          <p:spPr>
            <a:xfrm>
              <a:off x="4141625" y="2679425"/>
              <a:ext cx="720750" cy="504975"/>
            </a:xfrm>
            <a:custGeom>
              <a:rect b="b" l="l" r="r" t="t"/>
              <a:pathLst>
                <a:path extrusionOk="0" h="20199" w="28830">
                  <a:moveTo>
                    <a:pt x="16294" y="0"/>
                  </a:moveTo>
                  <a:cubicBezTo>
                    <a:pt x="11568" y="0"/>
                    <a:pt x="7077" y="1785"/>
                    <a:pt x="3750" y="5354"/>
                  </a:cubicBezTo>
                  <a:cubicBezTo>
                    <a:pt x="2229" y="6981"/>
                    <a:pt x="991" y="8785"/>
                    <a:pt x="0" y="10766"/>
                  </a:cubicBezTo>
                  <a:cubicBezTo>
                    <a:pt x="7932" y="16593"/>
                    <a:pt x="18027" y="20199"/>
                    <a:pt x="26488" y="20199"/>
                  </a:cubicBezTo>
                  <a:cubicBezTo>
                    <a:pt x="27272" y="20199"/>
                    <a:pt x="28042" y="20168"/>
                    <a:pt x="28795" y="20105"/>
                  </a:cubicBezTo>
                  <a:cubicBezTo>
                    <a:pt x="28795" y="20105"/>
                    <a:pt x="28795" y="13454"/>
                    <a:pt x="28830" y="4186"/>
                  </a:cubicBezTo>
                  <a:cubicBezTo>
                    <a:pt x="27627" y="1180"/>
                    <a:pt x="21118" y="437"/>
                    <a:pt x="18713" y="154"/>
                  </a:cubicBezTo>
                  <a:cubicBezTo>
                    <a:pt x="17903" y="51"/>
                    <a:pt x="17095" y="0"/>
                    <a:pt x="1629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 name="Google Shape;96;p10"/>
            <p:cNvSpPr/>
            <p:nvPr/>
          </p:nvSpPr>
          <p:spPr>
            <a:xfrm>
              <a:off x="3400525" y="2784075"/>
              <a:ext cx="1467175" cy="1526400"/>
            </a:xfrm>
            <a:custGeom>
              <a:rect b="b" l="l" r="r" t="t"/>
              <a:pathLst>
                <a:path extrusionOk="0" h="61056" w="58687">
                  <a:moveTo>
                    <a:pt x="58474" y="0"/>
                  </a:moveTo>
                  <a:cubicBezTo>
                    <a:pt x="58474" y="9268"/>
                    <a:pt x="58439" y="15919"/>
                    <a:pt x="58439" y="15919"/>
                  </a:cubicBezTo>
                  <a:cubicBezTo>
                    <a:pt x="57686" y="15982"/>
                    <a:pt x="56916" y="16013"/>
                    <a:pt x="56133" y="16013"/>
                  </a:cubicBezTo>
                  <a:cubicBezTo>
                    <a:pt x="47676" y="16013"/>
                    <a:pt x="37608" y="12407"/>
                    <a:pt x="29644" y="6580"/>
                  </a:cubicBezTo>
                  <a:cubicBezTo>
                    <a:pt x="27133" y="11426"/>
                    <a:pt x="25895" y="17086"/>
                    <a:pt x="25152" y="22321"/>
                  </a:cubicBezTo>
                  <a:cubicBezTo>
                    <a:pt x="23701" y="32721"/>
                    <a:pt x="21437" y="45562"/>
                    <a:pt x="9906" y="49311"/>
                  </a:cubicBezTo>
                  <a:cubicBezTo>
                    <a:pt x="7806" y="50011"/>
                    <a:pt x="5614" y="50250"/>
                    <a:pt x="3411" y="50250"/>
                  </a:cubicBezTo>
                  <a:cubicBezTo>
                    <a:pt x="2274" y="50250"/>
                    <a:pt x="1133" y="50186"/>
                    <a:pt x="1" y="50090"/>
                  </a:cubicBezTo>
                  <a:lnTo>
                    <a:pt x="1" y="50090"/>
                  </a:lnTo>
                  <a:cubicBezTo>
                    <a:pt x="2583" y="53450"/>
                    <a:pt x="4635" y="57129"/>
                    <a:pt x="6156" y="61056"/>
                  </a:cubicBezTo>
                  <a:lnTo>
                    <a:pt x="58686" y="61056"/>
                  </a:lnTo>
                  <a:lnTo>
                    <a:pt x="58686" y="991"/>
                  </a:lnTo>
                  <a:cubicBezTo>
                    <a:pt x="58686" y="673"/>
                    <a:pt x="58615" y="319"/>
                    <a:pt x="5847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 name="Google Shape;97;p10"/>
            <p:cNvSpPr/>
            <p:nvPr/>
          </p:nvSpPr>
          <p:spPr>
            <a:xfrm>
              <a:off x="3033525" y="4024550"/>
              <a:ext cx="520900" cy="285925"/>
            </a:xfrm>
            <a:custGeom>
              <a:rect b="b" l="l" r="r" t="t"/>
              <a:pathLst>
                <a:path extrusionOk="0" h="11437" w="20836">
                  <a:moveTo>
                    <a:pt x="9485" y="1"/>
                  </a:moveTo>
                  <a:cubicBezTo>
                    <a:pt x="7802" y="1"/>
                    <a:pt x="6190" y="322"/>
                    <a:pt x="4599" y="1461"/>
                  </a:cubicBezTo>
                  <a:cubicBezTo>
                    <a:pt x="3078" y="2664"/>
                    <a:pt x="1911" y="4256"/>
                    <a:pt x="1274" y="6060"/>
                  </a:cubicBezTo>
                  <a:cubicBezTo>
                    <a:pt x="1097" y="6555"/>
                    <a:pt x="1" y="11437"/>
                    <a:pt x="461" y="11437"/>
                  </a:cubicBezTo>
                  <a:lnTo>
                    <a:pt x="20836" y="11437"/>
                  </a:lnTo>
                  <a:cubicBezTo>
                    <a:pt x="19315" y="7510"/>
                    <a:pt x="17263" y="3831"/>
                    <a:pt x="14716" y="471"/>
                  </a:cubicBezTo>
                  <a:cubicBezTo>
                    <a:pt x="14363" y="435"/>
                    <a:pt x="14009" y="400"/>
                    <a:pt x="13690" y="365"/>
                  </a:cubicBezTo>
                  <a:cubicBezTo>
                    <a:pt x="12227" y="207"/>
                    <a:pt x="10833" y="1"/>
                    <a:pt x="948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8" name="Google Shape;98;p10"/>
          <p:cNvSpPr/>
          <p:nvPr/>
        </p:nvSpPr>
        <p:spPr>
          <a:xfrm flipH="1" rot="10800000">
            <a:off x="7100029" y="3681857"/>
            <a:ext cx="2127306" cy="1545218"/>
          </a:xfrm>
          <a:custGeom>
            <a:rect b="b" l="l" r="r" t="t"/>
            <a:pathLst>
              <a:path extrusionOk="0" h="47714" w="65688">
                <a:moveTo>
                  <a:pt x="65300" y="0"/>
                </a:moveTo>
                <a:lnTo>
                  <a:pt x="0" y="36"/>
                </a:lnTo>
                <a:lnTo>
                  <a:pt x="0" y="36"/>
                </a:lnTo>
                <a:cubicBezTo>
                  <a:pt x="531" y="36"/>
                  <a:pt x="1663" y="1486"/>
                  <a:pt x="1981" y="1804"/>
                </a:cubicBezTo>
                <a:cubicBezTo>
                  <a:pt x="2653" y="2476"/>
                  <a:pt x="3290" y="3219"/>
                  <a:pt x="3891" y="3997"/>
                </a:cubicBezTo>
                <a:lnTo>
                  <a:pt x="23524" y="3997"/>
                </a:lnTo>
                <a:cubicBezTo>
                  <a:pt x="25611" y="3997"/>
                  <a:pt x="24160" y="14999"/>
                  <a:pt x="23736" y="16272"/>
                </a:cubicBezTo>
                <a:cubicBezTo>
                  <a:pt x="22356" y="19916"/>
                  <a:pt x="19951" y="23064"/>
                  <a:pt x="16767" y="25292"/>
                </a:cubicBezTo>
                <a:cubicBezTo>
                  <a:pt x="12664" y="28122"/>
                  <a:pt x="7888" y="30033"/>
                  <a:pt x="4139" y="33393"/>
                </a:cubicBezTo>
                <a:cubicBezTo>
                  <a:pt x="4139" y="33570"/>
                  <a:pt x="4103" y="33782"/>
                  <a:pt x="4068" y="33959"/>
                </a:cubicBezTo>
                <a:cubicBezTo>
                  <a:pt x="3431" y="41175"/>
                  <a:pt x="7464" y="47260"/>
                  <a:pt x="14999" y="47684"/>
                </a:cubicBezTo>
                <a:cubicBezTo>
                  <a:pt x="15353" y="47704"/>
                  <a:pt x="15707" y="47714"/>
                  <a:pt x="16062" y="47714"/>
                </a:cubicBezTo>
                <a:cubicBezTo>
                  <a:pt x="19467" y="47714"/>
                  <a:pt x="22903" y="46828"/>
                  <a:pt x="26106" y="45738"/>
                </a:cubicBezTo>
                <a:cubicBezTo>
                  <a:pt x="31341" y="43934"/>
                  <a:pt x="36435" y="41670"/>
                  <a:pt x="41281" y="38982"/>
                </a:cubicBezTo>
                <a:cubicBezTo>
                  <a:pt x="44996" y="36930"/>
                  <a:pt x="48639" y="34454"/>
                  <a:pt x="52601" y="32792"/>
                </a:cubicBezTo>
                <a:cubicBezTo>
                  <a:pt x="55323" y="31693"/>
                  <a:pt x="58722" y="30806"/>
                  <a:pt x="61897" y="30806"/>
                </a:cubicBezTo>
                <a:cubicBezTo>
                  <a:pt x="63013" y="30806"/>
                  <a:pt x="64102" y="30916"/>
                  <a:pt x="65123" y="31164"/>
                </a:cubicBezTo>
                <a:cubicBezTo>
                  <a:pt x="65125" y="31165"/>
                  <a:pt x="65126" y="31165"/>
                  <a:pt x="65127" y="31165"/>
                </a:cubicBezTo>
                <a:cubicBezTo>
                  <a:pt x="65688" y="31165"/>
                  <a:pt x="65300" y="0"/>
                  <a:pt x="653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 name="Google Shape;99;p10"/>
          <p:cNvSpPr/>
          <p:nvPr/>
        </p:nvSpPr>
        <p:spPr>
          <a:xfrm flipH="1" rot="10800000">
            <a:off x="7218006" y="4145612"/>
            <a:ext cx="711434" cy="962320"/>
          </a:xfrm>
          <a:custGeom>
            <a:rect b="b" l="l" r="r" t="t"/>
            <a:pathLst>
              <a:path extrusionOk="0" h="29715" w="21968">
                <a:moveTo>
                  <a:pt x="1" y="0"/>
                </a:moveTo>
                <a:cubicBezTo>
                  <a:pt x="2689" y="3573"/>
                  <a:pt x="4528" y="8278"/>
                  <a:pt x="4352" y="12841"/>
                </a:cubicBezTo>
                <a:cubicBezTo>
                  <a:pt x="4104" y="18607"/>
                  <a:pt x="1203" y="23983"/>
                  <a:pt x="531" y="29714"/>
                </a:cubicBezTo>
                <a:cubicBezTo>
                  <a:pt x="4245" y="26354"/>
                  <a:pt x="9021" y="24443"/>
                  <a:pt x="13124" y="21613"/>
                </a:cubicBezTo>
                <a:cubicBezTo>
                  <a:pt x="16308" y="19385"/>
                  <a:pt x="18713" y="16237"/>
                  <a:pt x="20093" y="12593"/>
                </a:cubicBezTo>
                <a:cubicBezTo>
                  <a:pt x="20517" y="11355"/>
                  <a:pt x="21968" y="318"/>
                  <a:pt x="19881" y="318"/>
                </a:cubicBezTo>
                <a:cubicBezTo>
                  <a:pt x="19881" y="318"/>
                  <a:pt x="9905" y="0"/>
                  <a:pt x="1" y="0"/>
                </a:cubicBezTo>
                <a:close/>
              </a:path>
            </a:pathLst>
          </a:custGeom>
          <a:solidFill>
            <a:srgbClr val="FEF4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 name="Google Shape;100;p10"/>
          <p:cNvSpPr/>
          <p:nvPr/>
        </p:nvSpPr>
        <p:spPr>
          <a:xfrm flipH="1" rot="-4289554">
            <a:off x="7106935" y="3475173"/>
            <a:ext cx="687990" cy="537653"/>
          </a:xfrm>
          <a:custGeom>
            <a:rect b="b" l="l" r="r" t="t"/>
            <a:pathLst>
              <a:path extrusionOk="0" h="21508" w="27522">
                <a:moveTo>
                  <a:pt x="13885" y="0"/>
                </a:moveTo>
                <a:cubicBezTo>
                  <a:pt x="11736" y="0"/>
                  <a:pt x="9587" y="354"/>
                  <a:pt x="7535" y="1061"/>
                </a:cubicBezTo>
                <a:cubicBezTo>
                  <a:pt x="5519" y="1663"/>
                  <a:pt x="3715" y="2795"/>
                  <a:pt x="2265" y="4280"/>
                </a:cubicBezTo>
                <a:cubicBezTo>
                  <a:pt x="850" y="5801"/>
                  <a:pt x="1" y="7924"/>
                  <a:pt x="284" y="9940"/>
                </a:cubicBezTo>
                <a:cubicBezTo>
                  <a:pt x="567" y="11956"/>
                  <a:pt x="1840" y="13619"/>
                  <a:pt x="3114" y="15175"/>
                </a:cubicBezTo>
                <a:lnTo>
                  <a:pt x="8101" y="21507"/>
                </a:lnTo>
                <a:cubicBezTo>
                  <a:pt x="9057" y="18784"/>
                  <a:pt x="10507" y="16307"/>
                  <a:pt x="12382" y="14150"/>
                </a:cubicBezTo>
                <a:cubicBezTo>
                  <a:pt x="16450" y="9657"/>
                  <a:pt x="21968" y="7889"/>
                  <a:pt x="27522" y="6155"/>
                </a:cubicBezTo>
                <a:cubicBezTo>
                  <a:pt x="25647" y="3750"/>
                  <a:pt x="23100" y="1981"/>
                  <a:pt x="20235" y="1061"/>
                </a:cubicBezTo>
                <a:cubicBezTo>
                  <a:pt x="18183" y="354"/>
                  <a:pt x="16034" y="0"/>
                  <a:pt x="13885" y="0"/>
                </a:cubicBezTo>
                <a:close/>
              </a:path>
            </a:pathLst>
          </a:custGeom>
          <a:solidFill>
            <a:srgbClr val="CAD5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 name="Google Shape;101;p10"/>
          <p:cNvSpPr/>
          <p:nvPr/>
        </p:nvSpPr>
        <p:spPr>
          <a:xfrm flipH="1" rot="-4289554">
            <a:off x="7252342" y="3670160"/>
            <a:ext cx="550927" cy="481758"/>
          </a:xfrm>
          <a:custGeom>
            <a:rect b="b" l="l" r="r" t="t"/>
            <a:pathLst>
              <a:path extrusionOk="0" h="19272" w="22039">
                <a:moveTo>
                  <a:pt x="19421" y="0"/>
                </a:moveTo>
                <a:cubicBezTo>
                  <a:pt x="13867" y="1734"/>
                  <a:pt x="8384" y="3502"/>
                  <a:pt x="4281" y="7995"/>
                </a:cubicBezTo>
                <a:cubicBezTo>
                  <a:pt x="2406" y="10152"/>
                  <a:pt x="920" y="12629"/>
                  <a:pt x="0" y="15352"/>
                </a:cubicBezTo>
                <a:cubicBezTo>
                  <a:pt x="814" y="16378"/>
                  <a:pt x="1663" y="17439"/>
                  <a:pt x="2795" y="18112"/>
                </a:cubicBezTo>
                <a:cubicBezTo>
                  <a:pt x="4221" y="18931"/>
                  <a:pt x="6011" y="19272"/>
                  <a:pt x="7835" y="19272"/>
                </a:cubicBezTo>
                <a:cubicBezTo>
                  <a:pt x="9948" y="19272"/>
                  <a:pt x="12106" y="18814"/>
                  <a:pt x="13796" y="18112"/>
                </a:cubicBezTo>
                <a:cubicBezTo>
                  <a:pt x="17157" y="16661"/>
                  <a:pt x="19987" y="13902"/>
                  <a:pt x="21119" y="10400"/>
                </a:cubicBezTo>
                <a:cubicBezTo>
                  <a:pt x="22038" y="7676"/>
                  <a:pt x="21862" y="4740"/>
                  <a:pt x="20694" y="2123"/>
                </a:cubicBezTo>
                <a:cubicBezTo>
                  <a:pt x="20340" y="1380"/>
                  <a:pt x="19916" y="637"/>
                  <a:pt x="1942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10"/>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atin typeface="Palanquin SemiBold"/>
                <a:ea typeface="Palanquin SemiBold"/>
                <a:cs typeface="Palanquin SemiBold"/>
                <a:sym typeface="Palanquin SemiBold"/>
              </a:defRPr>
            </a:lvl1pPr>
            <a:lvl2pPr lvl="1">
              <a:buNone/>
              <a:defRPr>
                <a:latin typeface="Palanquin SemiBold"/>
                <a:ea typeface="Palanquin SemiBold"/>
                <a:cs typeface="Palanquin SemiBold"/>
                <a:sym typeface="Palanquin SemiBold"/>
              </a:defRPr>
            </a:lvl2pPr>
            <a:lvl3pPr lvl="2">
              <a:buNone/>
              <a:defRPr>
                <a:latin typeface="Palanquin SemiBold"/>
                <a:ea typeface="Palanquin SemiBold"/>
                <a:cs typeface="Palanquin SemiBold"/>
                <a:sym typeface="Palanquin SemiBold"/>
              </a:defRPr>
            </a:lvl3pPr>
            <a:lvl4pPr lvl="3">
              <a:buNone/>
              <a:defRPr>
                <a:latin typeface="Palanquin SemiBold"/>
                <a:ea typeface="Palanquin SemiBold"/>
                <a:cs typeface="Palanquin SemiBold"/>
                <a:sym typeface="Palanquin SemiBold"/>
              </a:defRPr>
            </a:lvl4pPr>
            <a:lvl5pPr lvl="4">
              <a:buNone/>
              <a:defRPr>
                <a:latin typeface="Palanquin SemiBold"/>
                <a:ea typeface="Palanquin SemiBold"/>
                <a:cs typeface="Palanquin SemiBold"/>
                <a:sym typeface="Palanquin SemiBold"/>
              </a:defRPr>
            </a:lvl5pPr>
            <a:lvl6pPr lvl="5">
              <a:buNone/>
              <a:defRPr>
                <a:latin typeface="Palanquin SemiBold"/>
                <a:ea typeface="Palanquin SemiBold"/>
                <a:cs typeface="Palanquin SemiBold"/>
                <a:sym typeface="Palanquin SemiBold"/>
              </a:defRPr>
            </a:lvl6pPr>
            <a:lvl7pPr lvl="6">
              <a:buNone/>
              <a:defRPr>
                <a:latin typeface="Palanquin SemiBold"/>
                <a:ea typeface="Palanquin SemiBold"/>
                <a:cs typeface="Palanquin SemiBold"/>
                <a:sym typeface="Palanquin SemiBold"/>
              </a:defRPr>
            </a:lvl7pPr>
            <a:lvl8pPr lvl="7">
              <a:buNone/>
              <a:defRPr>
                <a:latin typeface="Palanquin SemiBold"/>
                <a:ea typeface="Palanquin SemiBold"/>
                <a:cs typeface="Palanquin SemiBold"/>
                <a:sym typeface="Palanquin SemiBold"/>
              </a:defRPr>
            </a:lvl8pPr>
            <a:lvl9pPr lvl="8">
              <a:buNone/>
              <a:defRPr>
                <a:latin typeface="Palanquin SemiBold"/>
                <a:ea typeface="Palanquin SemiBold"/>
                <a:cs typeface="Palanquin SemiBold"/>
                <a:sym typeface="Palanquin SemiBold"/>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40" Type="http://schemas.openxmlformats.org/officeDocument/2006/relationships/slideLayout" Target="../slideLayouts/slideLayout40.xml"/><Relationship Id="rId20" Type="http://schemas.openxmlformats.org/officeDocument/2006/relationships/slideLayout" Target="../slideLayouts/slideLayout20.xml"/><Relationship Id="rId41" Type="http://schemas.openxmlformats.org/officeDocument/2006/relationships/theme" Target="../theme/theme1.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8" Type="http://schemas.openxmlformats.org/officeDocument/2006/relationships/slideLayout" Target="../slideLayouts/slideLayout28.xml"/><Relationship Id="rId27" Type="http://schemas.openxmlformats.org/officeDocument/2006/relationships/slideLayout" Target="../slideLayouts/slideLayout27.xml"/><Relationship Id="rId5" Type="http://schemas.openxmlformats.org/officeDocument/2006/relationships/slideLayout" Target="../slideLayouts/slideLayout5.xml"/><Relationship Id="rId6" Type="http://schemas.openxmlformats.org/officeDocument/2006/relationships/slideLayout" Target="../slideLayouts/slideLayout6.xml"/><Relationship Id="rId29" Type="http://schemas.openxmlformats.org/officeDocument/2006/relationships/slideLayout" Target="../slideLayouts/slideLayout29.xml"/><Relationship Id="rId7" Type="http://schemas.openxmlformats.org/officeDocument/2006/relationships/slideLayout" Target="../slideLayouts/slideLayout7.xml"/><Relationship Id="rId8" Type="http://schemas.openxmlformats.org/officeDocument/2006/relationships/slideLayout" Target="../slideLayouts/slideLayout8.xml"/><Relationship Id="rId31" Type="http://schemas.openxmlformats.org/officeDocument/2006/relationships/slideLayout" Target="../slideLayouts/slideLayout31.xml"/><Relationship Id="rId30" Type="http://schemas.openxmlformats.org/officeDocument/2006/relationships/slideLayout" Target="../slideLayouts/slideLayout30.xml"/><Relationship Id="rId11" Type="http://schemas.openxmlformats.org/officeDocument/2006/relationships/slideLayout" Target="../slideLayouts/slideLayout11.xml"/><Relationship Id="rId33" Type="http://schemas.openxmlformats.org/officeDocument/2006/relationships/slideLayout" Target="../slideLayouts/slideLayout33.xml"/><Relationship Id="rId10" Type="http://schemas.openxmlformats.org/officeDocument/2006/relationships/slideLayout" Target="../slideLayouts/slideLayout10.xml"/><Relationship Id="rId32" Type="http://schemas.openxmlformats.org/officeDocument/2006/relationships/slideLayout" Target="../slideLayouts/slideLayout32.xml"/><Relationship Id="rId13" Type="http://schemas.openxmlformats.org/officeDocument/2006/relationships/slideLayout" Target="../slideLayouts/slideLayout13.xml"/><Relationship Id="rId35" Type="http://schemas.openxmlformats.org/officeDocument/2006/relationships/slideLayout" Target="../slideLayouts/slideLayout35.xml"/><Relationship Id="rId12" Type="http://schemas.openxmlformats.org/officeDocument/2006/relationships/slideLayout" Target="../slideLayouts/slideLayout12.xml"/><Relationship Id="rId34" Type="http://schemas.openxmlformats.org/officeDocument/2006/relationships/slideLayout" Target="../slideLayouts/slideLayout34.xml"/><Relationship Id="rId15" Type="http://schemas.openxmlformats.org/officeDocument/2006/relationships/slideLayout" Target="../slideLayouts/slideLayout15.xml"/><Relationship Id="rId37" Type="http://schemas.openxmlformats.org/officeDocument/2006/relationships/slideLayout" Target="../slideLayouts/slideLayout37.xml"/><Relationship Id="rId14" Type="http://schemas.openxmlformats.org/officeDocument/2006/relationships/slideLayout" Target="../slideLayouts/slideLayout14.xml"/><Relationship Id="rId36" Type="http://schemas.openxmlformats.org/officeDocument/2006/relationships/slideLayout" Target="../slideLayouts/slideLayout36.xml"/><Relationship Id="rId17" Type="http://schemas.openxmlformats.org/officeDocument/2006/relationships/slideLayout" Target="../slideLayouts/slideLayout17.xml"/><Relationship Id="rId39" Type="http://schemas.openxmlformats.org/officeDocument/2006/relationships/slideLayout" Target="../slideLayouts/slideLayout39.xml"/><Relationship Id="rId16" Type="http://schemas.openxmlformats.org/officeDocument/2006/relationships/slideLayout" Target="../slideLayouts/slideLayout16.xml"/><Relationship Id="rId38" Type="http://schemas.openxmlformats.org/officeDocument/2006/relationships/slideLayout" Target="../slideLayouts/slideLayout38.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716250" y="543200"/>
            <a:ext cx="7711500" cy="4746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dk1"/>
              </a:buClr>
              <a:buSzPts val="3000"/>
              <a:buFont typeface="Palanquin SemiBold"/>
              <a:buNone/>
              <a:defRPr sz="3000">
                <a:solidFill>
                  <a:schemeClr val="dk1"/>
                </a:solidFill>
                <a:latin typeface="Palanquin SemiBold"/>
                <a:ea typeface="Palanquin SemiBold"/>
                <a:cs typeface="Palanquin SemiBold"/>
                <a:sym typeface="Palanquin SemiBold"/>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716250" y="1701675"/>
            <a:ext cx="7711500" cy="2867400"/>
          </a:xfrm>
          <a:prstGeom prst="rect">
            <a:avLst/>
          </a:prstGeom>
          <a:noFill/>
          <a:ln>
            <a:noFill/>
          </a:ln>
        </p:spPr>
        <p:txBody>
          <a:bodyPr anchorCtr="0" anchor="t" bIns="91425" lIns="91425" spcFirstLastPara="1" rIns="91425" wrap="square" tIns="91425">
            <a:noAutofit/>
          </a:bodyPr>
          <a:lstStyle>
            <a:lvl1pPr indent="-342900" lvl="0" marL="457200">
              <a:lnSpc>
                <a:spcPct val="115000"/>
              </a:lnSpc>
              <a:spcBef>
                <a:spcPts val="0"/>
              </a:spcBef>
              <a:spcAft>
                <a:spcPts val="0"/>
              </a:spcAft>
              <a:buClr>
                <a:schemeClr val="dk1"/>
              </a:buClr>
              <a:buSzPts val="1800"/>
              <a:buFont typeface="Lato"/>
              <a:buChar char="●"/>
              <a:defRPr sz="1800">
                <a:solidFill>
                  <a:schemeClr val="dk1"/>
                </a:solidFill>
                <a:latin typeface="Lato"/>
                <a:ea typeface="Lato"/>
                <a:cs typeface="Lato"/>
                <a:sym typeface="Lato"/>
              </a:defRPr>
            </a:lvl1pPr>
            <a:lvl2pPr indent="-317500" lvl="1" marL="914400">
              <a:lnSpc>
                <a:spcPct val="115000"/>
              </a:lnSpc>
              <a:spcBef>
                <a:spcPts val="1600"/>
              </a:spcBef>
              <a:spcAft>
                <a:spcPts val="0"/>
              </a:spcAft>
              <a:buClr>
                <a:schemeClr val="dk1"/>
              </a:buClr>
              <a:buSzPts val="1400"/>
              <a:buFont typeface="Lato"/>
              <a:buChar char="○"/>
              <a:defRPr>
                <a:solidFill>
                  <a:schemeClr val="dk1"/>
                </a:solidFill>
                <a:latin typeface="Lato"/>
                <a:ea typeface="Lato"/>
                <a:cs typeface="Lato"/>
                <a:sym typeface="Lato"/>
              </a:defRPr>
            </a:lvl2pPr>
            <a:lvl3pPr indent="-317500" lvl="2" marL="1371600">
              <a:lnSpc>
                <a:spcPct val="115000"/>
              </a:lnSpc>
              <a:spcBef>
                <a:spcPts val="1600"/>
              </a:spcBef>
              <a:spcAft>
                <a:spcPts val="0"/>
              </a:spcAft>
              <a:buClr>
                <a:schemeClr val="dk1"/>
              </a:buClr>
              <a:buSzPts val="1400"/>
              <a:buFont typeface="Lato"/>
              <a:buChar char="■"/>
              <a:defRPr>
                <a:solidFill>
                  <a:schemeClr val="dk1"/>
                </a:solidFill>
                <a:latin typeface="Lato"/>
                <a:ea typeface="Lato"/>
                <a:cs typeface="Lato"/>
                <a:sym typeface="Lato"/>
              </a:defRPr>
            </a:lvl3pPr>
            <a:lvl4pPr indent="-317500" lvl="3" marL="1828800">
              <a:lnSpc>
                <a:spcPct val="115000"/>
              </a:lnSpc>
              <a:spcBef>
                <a:spcPts val="1600"/>
              </a:spcBef>
              <a:spcAft>
                <a:spcPts val="0"/>
              </a:spcAft>
              <a:buClr>
                <a:schemeClr val="dk1"/>
              </a:buClr>
              <a:buSzPts val="1400"/>
              <a:buFont typeface="Lato"/>
              <a:buChar char="●"/>
              <a:defRPr>
                <a:solidFill>
                  <a:schemeClr val="dk1"/>
                </a:solidFill>
                <a:latin typeface="Lato"/>
                <a:ea typeface="Lato"/>
                <a:cs typeface="Lato"/>
                <a:sym typeface="Lato"/>
              </a:defRPr>
            </a:lvl4pPr>
            <a:lvl5pPr indent="-317500" lvl="4" marL="2286000">
              <a:lnSpc>
                <a:spcPct val="115000"/>
              </a:lnSpc>
              <a:spcBef>
                <a:spcPts val="1600"/>
              </a:spcBef>
              <a:spcAft>
                <a:spcPts val="0"/>
              </a:spcAft>
              <a:buClr>
                <a:schemeClr val="dk1"/>
              </a:buClr>
              <a:buSzPts val="1400"/>
              <a:buFont typeface="Lato"/>
              <a:buChar char="○"/>
              <a:defRPr>
                <a:solidFill>
                  <a:schemeClr val="dk1"/>
                </a:solidFill>
                <a:latin typeface="Lato"/>
                <a:ea typeface="Lato"/>
                <a:cs typeface="Lato"/>
                <a:sym typeface="Lato"/>
              </a:defRPr>
            </a:lvl5pPr>
            <a:lvl6pPr indent="-317500" lvl="5" marL="2743200">
              <a:lnSpc>
                <a:spcPct val="115000"/>
              </a:lnSpc>
              <a:spcBef>
                <a:spcPts val="1600"/>
              </a:spcBef>
              <a:spcAft>
                <a:spcPts val="0"/>
              </a:spcAft>
              <a:buClr>
                <a:schemeClr val="dk1"/>
              </a:buClr>
              <a:buSzPts val="1400"/>
              <a:buFont typeface="Lato"/>
              <a:buChar char="■"/>
              <a:defRPr>
                <a:solidFill>
                  <a:schemeClr val="dk1"/>
                </a:solidFill>
                <a:latin typeface="Lato"/>
                <a:ea typeface="Lato"/>
                <a:cs typeface="Lato"/>
                <a:sym typeface="Lato"/>
              </a:defRPr>
            </a:lvl6pPr>
            <a:lvl7pPr indent="-317500" lvl="6" marL="3200400">
              <a:lnSpc>
                <a:spcPct val="115000"/>
              </a:lnSpc>
              <a:spcBef>
                <a:spcPts val="1600"/>
              </a:spcBef>
              <a:spcAft>
                <a:spcPts val="0"/>
              </a:spcAft>
              <a:buClr>
                <a:schemeClr val="dk1"/>
              </a:buClr>
              <a:buSzPts val="1400"/>
              <a:buFont typeface="Lato"/>
              <a:buChar char="●"/>
              <a:defRPr>
                <a:solidFill>
                  <a:schemeClr val="dk1"/>
                </a:solidFill>
                <a:latin typeface="Lato"/>
                <a:ea typeface="Lato"/>
                <a:cs typeface="Lato"/>
                <a:sym typeface="Lato"/>
              </a:defRPr>
            </a:lvl7pPr>
            <a:lvl8pPr indent="-317500" lvl="7" marL="3657600">
              <a:lnSpc>
                <a:spcPct val="115000"/>
              </a:lnSpc>
              <a:spcBef>
                <a:spcPts val="1600"/>
              </a:spcBef>
              <a:spcAft>
                <a:spcPts val="0"/>
              </a:spcAft>
              <a:buClr>
                <a:schemeClr val="dk1"/>
              </a:buClr>
              <a:buSzPts val="1400"/>
              <a:buFont typeface="Lato"/>
              <a:buChar char="○"/>
              <a:defRPr>
                <a:solidFill>
                  <a:schemeClr val="dk1"/>
                </a:solidFill>
                <a:latin typeface="Lato"/>
                <a:ea typeface="Lato"/>
                <a:cs typeface="Lato"/>
                <a:sym typeface="Lato"/>
              </a:defRPr>
            </a:lvl8pPr>
            <a:lvl9pPr indent="-317500" lvl="8" marL="4114800">
              <a:lnSpc>
                <a:spcPct val="115000"/>
              </a:lnSpc>
              <a:spcBef>
                <a:spcPts val="1600"/>
              </a:spcBef>
              <a:spcAft>
                <a:spcPts val="1600"/>
              </a:spcAft>
              <a:buClr>
                <a:schemeClr val="dk1"/>
              </a:buClr>
              <a:buSzPts val="1400"/>
              <a:buFont typeface="Lato"/>
              <a:buChar char="■"/>
              <a:defRPr>
                <a:solidFill>
                  <a:schemeClr val="dk1"/>
                </a:solidFill>
                <a:latin typeface="Lato"/>
                <a:ea typeface="Lato"/>
                <a:cs typeface="Lato"/>
                <a:sym typeface="Lato"/>
              </a:defRPr>
            </a:lvl9pPr>
          </a:lstStyle>
          <a:p/>
        </p:txBody>
      </p:sp>
      <p:sp>
        <p:nvSpPr>
          <p:cNvPr id="8" name="Google Shape;8;p1"/>
          <p:cNvSpPr txBox="1"/>
          <p:nvPr>
            <p:ph idx="12" type="sldNum"/>
          </p:nvPr>
        </p:nvSpPr>
        <p:spPr>
          <a:xfrm>
            <a:off x="8556784" y="4749851"/>
            <a:ext cx="548700" cy="393600"/>
          </a:xfrm>
          <a:prstGeom prst="rect">
            <a:avLst/>
          </a:prstGeom>
          <a:noFill/>
          <a:ln>
            <a:noFill/>
          </a:ln>
        </p:spPr>
        <p:txBody>
          <a:bodyPr anchorCtr="0" anchor="t" bIns="91425" lIns="91425" spcFirstLastPara="1" rIns="91425" wrap="square" tIns="91425">
            <a:noAutofit/>
          </a:bodyPr>
          <a:lstStyle>
            <a:lvl1pPr lvl="0" algn="r">
              <a:buNone/>
              <a:defRPr sz="1300">
                <a:solidFill>
                  <a:schemeClr val="dk1"/>
                </a:solidFill>
                <a:latin typeface="Lato"/>
                <a:ea typeface="Lato"/>
                <a:cs typeface="Lato"/>
                <a:sym typeface="Lato"/>
              </a:defRPr>
            </a:lvl1pPr>
            <a:lvl2pPr lvl="1" algn="r">
              <a:buNone/>
              <a:defRPr sz="1300">
                <a:solidFill>
                  <a:schemeClr val="dk1"/>
                </a:solidFill>
                <a:latin typeface="Lato"/>
                <a:ea typeface="Lato"/>
                <a:cs typeface="Lato"/>
                <a:sym typeface="Lato"/>
              </a:defRPr>
            </a:lvl2pPr>
            <a:lvl3pPr lvl="2" algn="r">
              <a:buNone/>
              <a:defRPr sz="1300">
                <a:solidFill>
                  <a:schemeClr val="dk1"/>
                </a:solidFill>
                <a:latin typeface="Lato"/>
                <a:ea typeface="Lato"/>
                <a:cs typeface="Lato"/>
                <a:sym typeface="Lato"/>
              </a:defRPr>
            </a:lvl3pPr>
            <a:lvl4pPr lvl="3" algn="r">
              <a:buNone/>
              <a:defRPr sz="1300">
                <a:solidFill>
                  <a:schemeClr val="dk1"/>
                </a:solidFill>
                <a:latin typeface="Lato"/>
                <a:ea typeface="Lato"/>
                <a:cs typeface="Lato"/>
                <a:sym typeface="Lato"/>
              </a:defRPr>
            </a:lvl4pPr>
            <a:lvl5pPr lvl="4" algn="r">
              <a:buNone/>
              <a:defRPr sz="1300">
                <a:solidFill>
                  <a:schemeClr val="dk1"/>
                </a:solidFill>
                <a:latin typeface="Lato"/>
                <a:ea typeface="Lato"/>
                <a:cs typeface="Lato"/>
                <a:sym typeface="Lato"/>
              </a:defRPr>
            </a:lvl5pPr>
            <a:lvl6pPr lvl="5" algn="r">
              <a:buNone/>
              <a:defRPr sz="1300">
                <a:solidFill>
                  <a:schemeClr val="dk1"/>
                </a:solidFill>
                <a:latin typeface="Lato"/>
                <a:ea typeface="Lato"/>
                <a:cs typeface="Lato"/>
                <a:sym typeface="Lato"/>
              </a:defRPr>
            </a:lvl6pPr>
            <a:lvl7pPr lvl="6" algn="r">
              <a:buNone/>
              <a:defRPr sz="1300">
                <a:solidFill>
                  <a:schemeClr val="dk1"/>
                </a:solidFill>
                <a:latin typeface="Lato"/>
                <a:ea typeface="Lato"/>
                <a:cs typeface="Lato"/>
                <a:sym typeface="Lato"/>
              </a:defRPr>
            </a:lvl7pPr>
            <a:lvl8pPr lvl="7" algn="r">
              <a:buNone/>
              <a:defRPr sz="1300">
                <a:solidFill>
                  <a:schemeClr val="dk1"/>
                </a:solidFill>
                <a:latin typeface="Lato"/>
                <a:ea typeface="Lato"/>
                <a:cs typeface="Lato"/>
                <a:sym typeface="Lato"/>
              </a:defRPr>
            </a:lvl8pPr>
            <a:lvl9pPr lvl="8" algn="r">
              <a:buNone/>
              <a:defRPr sz="1300">
                <a:solidFill>
                  <a:schemeClr val="dk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 id="2147483678" r:id="rId31"/>
    <p:sldLayoutId id="2147483679" r:id="rId32"/>
    <p:sldLayoutId id="2147483680" r:id="rId33"/>
    <p:sldLayoutId id="2147483681" r:id="rId34"/>
    <p:sldLayoutId id="2147483682" r:id="rId35"/>
    <p:sldLayoutId id="2147483683" r:id="rId36"/>
    <p:sldLayoutId id="2147483684" r:id="rId37"/>
    <p:sldLayoutId id="2147483685" r:id="rId38"/>
    <p:sldLayoutId id="2147483686" r:id="rId39"/>
    <p:sldLayoutId id="2147483687" r:id="rId40"/>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5.gif"/></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9.xml"/><Relationship Id="rId3" Type="http://schemas.openxmlformats.org/officeDocument/2006/relationships/hyperlink" Target="https://emojipedia.org/check-mark/" TargetMode="External"/><Relationship Id="rId4" Type="http://schemas.openxmlformats.org/officeDocument/2006/relationships/hyperlink" Target="https://emojipedia.org/check-mark/" TargetMode="External"/><Relationship Id="rId9" Type="http://schemas.openxmlformats.org/officeDocument/2006/relationships/hyperlink" Target="https://emojipedia.org/cross-mark/" TargetMode="External"/><Relationship Id="rId5" Type="http://schemas.openxmlformats.org/officeDocument/2006/relationships/hyperlink" Target="https://emojipedia.org/check-mark/" TargetMode="External"/><Relationship Id="rId6" Type="http://schemas.openxmlformats.org/officeDocument/2006/relationships/hyperlink" Target="https://emojipedia.org/check-mark/" TargetMode="External"/><Relationship Id="rId7" Type="http://schemas.openxmlformats.org/officeDocument/2006/relationships/hyperlink" Target="https://emojipedia.org/check-mark/" TargetMode="External"/><Relationship Id="rId8" Type="http://schemas.openxmlformats.org/officeDocument/2006/relationships/hyperlink" Target="https://emojipedia.org/check-mark/" TargetMode="External"/><Relationship Id="rId10" Type="http://schemas.openxmlformats.org/officeDocument/2006/relationships/hyperlink" Target="https://emojipedia.org/cross-mark/"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xml"/><Relationship Id="rId3" Type="http://schemas.openxmlformats.org/officeDocument/2006/relationships/image" Target="../media/image6.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20.xml"/><Relationship Id="rId3" Type="http://schemas.openxmlformats.org/officeDocument/2006/relationships/hyperlink" Target="mailto:up201806551@edu.fe.up.pt" TargetMode="External"/><Relationship Id="rId4" Type="http://schemas.openxmlformats.org/officeDocument/2006/relationships/hyperlink" Target="mailto:up201704334@edu.fe.up.pt" TargetMode="External"/><Relationship Id="rId5" Type="http://schemas.openxmlformats.org/officeDocument/2006/relationships/hyperlink" Target="mailto:up201809694@edu.fe.up.pt" TargetMode="External"/><Relationship Id="rId6" Type="http://schemas.openxmlformats.org/officeDocument/2006/relationships/image" Target="../media/image8.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3.xml"/><Relationship Id="rId3" Type="http://schemas.openxmlformats.org/officeDocument/2006/relationships/image" Target="../media/image9.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6.xml"/><Relationship Id="rId2" Type="http://schemas.openxmlformats.org/officeDocument/2006/relationships/notesSlide" Target="../notesSlides/notesSlide4.xml"/><Relationship Id="rId3" Type="http://schemas.openxmlformats.org/officeDocument/2006/relationships/image" Target="../media/image2.png"/><Relationship Id="rId4" Type="http://schemas.openxmlformats.org/officeDocument/2006/relationships/image" Target="../media/image4.png"/><Relationship Id="rId5" Type="http://schemas.openxmlformats.org/officeDocument/2006/relationships/image" Target="../media/image3.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5.xml"/><Relationship Id="rId3" Type="http://schemas.openxmlformats.org/officeDocument/2006/relationships/image" Target="../media/image1.png"/><Relationship Id="rId4" Type="http://schemas.openxmlformats.org/officeDocument/2006/relationships/image" Target="../media/image7.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18" name="Shape 518"/>
        <p:cNvGrpSpPr/>
        <p:nvPr/>
      </p:nvGrpSpPr>
      <p:grpSpPr>
        <a:xfrm>
          <a:off x="0" y="0"/>
          <a:ext cx="0" cy="0"/>
          <a:chOff x="0" y="0"/>
          <a:chExt cx="0" cy="0"/>
        </a:xfrm>
      </p:grpSpPr>
      <p:pic>
        <p:nvPicPr>
          <p:cNvPr id="519" name="Google Shape;519;p42"/>
          <p:cNvPicPr preferRelativeResize="0"/>
          <p:nvPr/>
        </p:nvPicPr>
        <p:blipFill rotWithShape="1">
          <a:blip r:embed="rId3">
            <a:alphaModFix/>
          </a:blip>
          <a:srcRect b="-1687" l="3094" r="-6603" t="2412"/>
          <a:stretch/>
        </p:blipFill>
        <p:spPr>
          <a:xfrm>
            <a:off x="5645800" y="785125"/>
            <a:ext cx="3732600" cy="3686700"/>
          </a:xfrm>
          <a:prstGeom prst="ellipse">
            <a:avLst/>
          </a:prstGeom>
          <a:noFill/>
          <a:ln>
            <a:noFill/>
          </a:ln>
        </p:spPr>
      </p:pic>
      <p:sp>
        <p:nvSpPr>
          <p:cNvPr id="520" name="Google Shape;520;p42"/>
          <p:cNvSpPr txBox="1"/>
          <p:nvPr>
            <p:ph type="ctrTitle"/>
          </p:nvPr>
        </p:nvSpPr>
        <p:spPr>
          <a:xfrm flipH="1">
            <a:off x="1099025" y="1393575"/>
            <a:ext cx="4486500" cy="19035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4400"/>
              <a:t>The Walt Disney Company's Stock: Buy, Hold or Sell?</a:t>
            </a:r>
            <a:endParaRPr sz="4400"/>
          </a:p>
        </p:txBody>
      </p:sp>
      <p:sp>
        <p:nvSpPr>
          <p:cNvPr id="521" name="Google Shape;521;p42"/>
          <p:cNvSpPr txBox="1"/>
          <p:nvPr>
            <p:ph idx="1" type="subTitle"/>
          </p:nvPr>
        </p:nvSpPr>
        <p:spPr>
          <a:xfrm>
            <a:off x="1098950" y="3273479"/>
            <a:ext cx="2274900" cy="74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Case Study Report</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05" name="Shape 605"/>
        <p:cNvGrpSpPr/>
        <p:nvPr/>
      </p:nvGrpSpPr>
      <p:grpSpPr>
        <a:xfrm>
          <a:off x="0" y="0"/>
          <a:ext cx="0" cy="0"/>
          <a:chOff x="0" y="0"/>
          <a:chExt cx="0" cy="0"/>
        </a:xfrm>
      </p:grpSpPr>
      <p:sp>
        <p:nvSpPr>
          <p:cNvPr id="606" name="Google Shape;606;p51"/>
          <p:cNvSpPr txBox="1"/>
          <p:nvPr/>
        </p:nvSpPr>
        <p:spPr>
          <a:xfrm>
            <a:off x="644550" y="1430075"/>
            <a:ext cx="7530300" cy="3453000"/>
          </a:xfrm>
          <a:prstGeom prst="rect">
            <a:avLst/>
          </a:prstGeom>
          <a:noFill/>
          <a:ln>
            <a:noFill/>
          </a:ln>
        </p:spPr>
        <p:txBody>
          <a:bodyPr anchorCtr="0" anchor="t" bIns="91425" lIns="91425" spcFirstLastPara="1" rIns="91425" wrap="square" tIns="91425">
            <a:spAutoFit/>
          </a:bodyPr>
          <a:lstStyle/>
          <a:p>
            <a:pPr indent="0" lvl="0" marL="0" rtl="0" algn="just">
              <a:spcBef>
                <a:spcPts val="1000"/>
              </a:spcBef>
              <a:spcAft>
                <a:spcPts val="0"/>
              </a:spcAft>
              <a:buNone/>
            </a:pPr>
            <a:r>
              <a:rPr b="1" lang="en" sz="1300">
                <a:latin typeface="Lato"/>
                <a:ea typeface="Lato"/>
                <a:cs typeface="Lato"/>
                <a:sym typeface="Lato"/>
              </a:rPr>
              <a:t>Having a diversified area of operations</a:t>
            </a:r>
            <a:endParaRPr b="1" sz="1300">
              <a:latin typeface="Lato"/>
              <a:ea typeface="Lato"/>
              <a:cs typeface="Lato"/>
              <a:sym typeface="Lato"/>
            </a:endParaRPr>
          </a:p>
          <a:p>
            <a:pPr indent="-298450" lvl="0" marL="457200" rtl="0" algn="just">
              <a:spcBef>
                <a:spcPts val="1000"/>
              </a:spcBef>
              <a:spcAft>
                <a:spcPts val="0"/>
              </a:spcAft>
              <a:buSzPts val="1100"/>
              <a:buFont typeface="Lato"/>
              <a:buChar char="-"/>
            </a:pPr>
            <a:r>
              <a:rPr lang="en" sz="1100">
                <a:latin typeface="Lato"/>
                <a:ea typeface="Lato"/>
                <a:cs typeface="Lato"/>
                <a:sym typeface="Lato"/>
              </a:rPr>
              <a:t>Dilute company earnings across multiple sectors</a:t>
            </a:r>
            <a:endParaRPr sz="1100">
              <a:latin typeface="Lato"/>
              <a:ea typeface="Lato"/>
              <a:cs typeface="Lato"/>
              <a:sym typeface="Lato"/>
            </a:endParaRPr>
          </a:p>
          <a:p>
            <a:pPr indent="-298450" lvl="0" marL="457200" rtl="0" algn="just">
              <a:spcBef>
                <a:spcPts val="1000"/>
              </a:spcBef>
              <a:spcAft>
                <a:spcPts val="0"/>
              </a:spcAft>
              <a:buSzPts val="1100"/>
              <a:buFont typeface="Lato"/>
              <a:buChar char="-"/>
            </a:pPr>
            <a:r>
              <a:rPr lang="en" sz="1100">
                <a:latin typeface="Lato"/>
                <a:ea typeface="Lato"/>
                <a:cs typeface="Lato"/>
                <a:sym typeface="Lato"/>
              </a:rPr>
              <a:t>In the case of a segment suffering big losses globally, the other segments help keeping the company healthy</a:t>
            </a:r>
            <a:endParaRPr sz="1100">
              <a:latin typeface="Lato"/>
              <a:ea typeface="Lato"/>
              <a:cs typeface="Lato"/>
              <a:sym typeface="Lato"/>
            </a:endParaRPr>
          </a:p>
          <a:p>
            <a:pPr indent="0" lvl="0" marL="0" rtl="0" algn="just">
              <a:spcBef>
                <a:spcPts val="1000"/>
              </a:spcBef>
              <a:spcAft>
                <a:spcPts val="0"/>
              </a:spcAft>
              <a:buNone/>
            </a:pPr>
            <a:r>
              <a:rPr b="1" lang="en" sz="1300">
                <a:latin typeface="Lato"/>
                <a:ea typeface="Lato"/>
                <a:cs typeface="Lato"/>
                <a:sym typeface="Lato"/>
              </a:rPr>
              <a:t>Online Streaming</a:t>
            </a:r>
            <a:endParaRPr b="1" sz="1300">
              <a:latin typeface="Lato"/>
              <a:ea typeface="Lato"/>
              <a:cs typeface="Lato"/>
              <a:sym typeface="Lato"/>
            </a:endParaRPr>
          </a:p>
          <a:p>
            <a:pPr indent="-298450" lvl="0" marL="457200" rtl="0" algn="just">
              <a:spcBef>
                <a:spcPts val="1000"/>
              </a:spcBef>
              <a:spcAft>
                <a:spcPts val="0"/>
              </a:spcAft>
              <a:buSzPts val="1100"/>
              <a:buFont typeface="Lato"/>
              <a:buChar char="-"/>
            </a:pPr>
            <a:r>
              <a:rPr lang="en" sz="1100">
                <a:latin typeface="Lato"/>
                <a:ea typeface="Lato"/>
                <a:cs typeface="Lato"/>
                <a:sym typeface="Lato"/>
              </a:rPr>
              <a:t>The decline in traditional TV audiences opens a window for online streaming platforms to grow</a:t>
            </a:r>
            <a:endParaRPr sz="1100">
              <a:latin typeface="Lato"/>
              <a:ea typeface="Lato"/>
              <a:cs typeface="Lato"/>
              <a:sym typeface="Lato"/>
            </a:endParaRPr>
          </a:p>
          <a:p>
            <a:pPr indent="0" lvl="0" marL="0" rtl="0" algn="just">
              <a:spcBef>
                <a:spcPts val="1000"/>
              </a:spcBef>
              <a:spcAft>
                <a:spcPts val="0"/>
              </a:spcAft>
              <a:buNone/>
            </a:pPr>
            <a:r>
              <a:rPr b="1" lang="en" sz="1300">
                <a:latin typeface="Lato"/>
                <a:ea typeface="Lato"/>
                <a:cs typeface="Lato"/>
                <a:sym typeface="Lato"/>
              </a:rPr>
              <a:t>Hit Movies</a:t>
            </a:r>
            <a:endParaRPr b="1" sz="1300">
              <a:latin typeface="Lato"/>
              <a:ea typeface="Lato"/>
              <a:cs typeface="Lato"/>
              <a:sym typeface="Lato"/>
            </a:endParaRPr>
          </a:p>
          <a:p>
            <a:pPr indent="-298450" lvl="0" marL="457200" rtl="0" algn="just">
              <a:spcBef>
                <a:spcPts val="1000"/>
              </a:spcBef>
              <a:spcAft>
                <a:spcPts val="0"/>
              </a:spcAft>
              <a:buSzPts val="1100"/>
              <a:buFont typeface="Lato"/>
              <a:buChar char="-"/>
            </a:pPr>
            <a:r>
              <a:rPr lang="en" sz="1100">
                <a:latin typeface="Lato"/>
                <a:ea typeface="Lato"/>
                <a:cs typeface="Lato"/>
                <a:sym typeface="Lato"/>
              </a:rPr>
              <a:t>It is important that the movies produced become “hits”, otherwise companies could lose high amounts of money</a:t>
            </a:r>
            <a:endParaRPr sz="1100">
              <a:latin typeface="Lato"/>
              <a:ea typeface="Lato"/>
              <a:cs typeface="Lato"/>
              <a:sym typeface="Lato"/>
            </a:endParaRPr>
          </a:p>
          <a:p>
            <a:pPr indent="-298450" lvl="0" marL="457200" rtl="0" algn="just">
              <a:spcBef>
                <a:spcPts val="1000"/>
              </a:spcBef>
              <a:spcAft>
                <a:spcPts val="0"/>
              </a:spcAft>
              <a:buSzPts val="1100"/>
              <a:buFont typeface="Lato"/>
              <a:buChar char="-"/>
            </a:pPr>
            <a:r>
              <a:rPr lang="en" sz="1100">
                <a:latin typeface="Lato"/>
                <a:ea typeface="Lato"/>
                <a:cs typeface="Lato"/>
                <a:sym typeface="Lato"/>
              </a:rPr>
              <a:t>Difficulty to predict “hit movies” increases the risk in the movie industry</a:t>
            </a:r>
            <a:endParaRPr sz="1100">
              <a:latin typeface="Lato"/>
              <a:ea typeface="Lato"/>
              <a:cs typeface="Lato"/>
              <a:sym typeface="Lato"/>
            </a:endParaRPr>
          </a:p>
          <a:p>
            <a:pPr indent="0" lvl="0" marL="0" rtl="0" algn="just">
              <a:spcBef>
                <a:spcPts val="1000"/>
              </a:spcBef>
              <a:spcAft>
                <a:spcPts val="0"/>
              </a:spcAft>
              <a:buNone/>
            </a:pPr>
            <a:r>
              <a:rPr b="1" lang="en" sz="1300">
                <a:latin typeface="Lato"/>
                <a:ea typeface="Lato"/>
                <a:cs typeface="Lato"/>
                <a:sym typeface="Lato"/>
              </a:rPr>
              <a:t>Economic Status of the US</a:t>
            </a:r>
            <a:endParaRPr b="1" sz="1300">
              <a:latin typeface="Lato"/>
              <a:ea typeface="Lato"/>
              <a:cs typeface="Lato"/>
              <a:sym typeface="Lato"/>
            </a:endParaRPr>
          </a:p>
          <a:p>
            <a:pPr indent="-298450" lvl="0" marL="457200" rtl="0" algn="just">
              <a:spcBef>
                <a:spcPts val="1000"/>
              </a:spcBef>
              <a:spcAft>
                <a:spcPts val="0"/>
              </a:spcAft>
              <a:buSzPts val="1100"/>
              <a:buFont typeface="Lato"/>
              <a:buChar char="-"/>
            </a:pPr>
            <a:r>
              <a:rPr lang="en" sz="1100">
                <a:latin typeface="Lato"/>
                <a:ea typeface="Lato"/>
                <a:cs typeface="Lato"/>
                <a:sym typeface="Lato"/>
              </a:rPr>
              <a:t>US is the biggest market for this industry</a:t>
            </a:r>
            <a:endParaRPr sz="1100">
              <a:latin typeface="Lato"/>
              <a:ea typeface="Lato"/>
              <a:cs typeface="Lato"/>
              <a:sym typeface="Lato"/>
            </a:endParaRPr>
          </a:p>
          <a:p>
            <a:pPr indent="-298450" lvl="0" marL="457200" rtl="0" algn="just">
              <a:spcBef>
                <a:spcPts val="1000"/>
              </a:spcBef>
              <a:spcAft>
                <a:spcPts val="0"/>
              </a:spcAft>
              <a:buSzPts val="1100"/>
              <a:buFont typeface="Lato"/>
              <a:buChar char="-"/>
            </a:pPr>
            <a:r>
              <a:rPr lang="en" sz="1100">
                <a:latin typeface="Lato"/>
                <a:ea typeface="Lato"/>
                <a:cs typeface="Lato"/>
                <a:sym typeface="Lato"/>
              </a:rPr>
              <a:t>The US economy is currently in a good shape, but a recession might still occur, although unlikely</a:t>
            </a:r>
            <a:endParaRPr sz="1100">
              <a:latin typeface="Lato"/>
              <a:ea typeface="Lato"/>
              <a:cs typeface="Lato"/>
              <a:sym typeface="Lato"/>
            </a:endParaRPr>
          </a:p>
        </p:txBody>
      </p:sp>
      <p:sp>
        <p:nvSpPr>
          <p:cNvPr id="607" name="Google Shape;607;p51"/>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608" name="Google Shape;608;p51"/>
          <p:cNvSpPr txBox="1"/>
          <p:nvPr/>
        </p:nvSpPr>
        <p:spPr>
          <a:xfrm>
            <a:off x="872625" y="5323425"/>
            <a:ext cx="1869300" cy="369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200">
                <a:latin typeface="Lato"/>
                <a:ea typeface="Lato"/>
                <a:cs typeface="Lato"/>
                <a:sym typeface="Lato"/>
              </a:rPr>
              <a:t>Studio Entertainment</a:t>
            </a:r>
            <a:endParaRPr b="1" sz="1200">
              <a:latin typeface="Lato"/>
              <a:ea typeface="Lato"/>
              <a:cs typeface="Lato"/>
              <a:sym typeface="Lato"/>
            </a:endParaRPr>
          </a:p>
        </p:txBody>
      </p:sp>
      <p:sp>
        <p:nvSpPr>
          <p:cNvPr id="609" name="Google Shape;609;p51"/>
          <p:cNvSpPr txBox="1"/>
          <p:nvPr/>
        </p:nvSpPr>
        <p:spPr>
          <a:xfrm>
            <a:off x="2612325" y="5323425"/>
            <a:ext cx="5592300" cy="354000"/>
          </a:xfrm>
          <a:prstGeom prst="rect">
            <a:avLst/>
          </a:prstGeom>
          <a:noFill/>
          <a:ln>
            <a:noFill/>
          </a:ln>
        </p:spPr>
        <p:txBody>
          <a:bodyPr anchorCtr="0" anchor="t" bIns="91425" lIns="91425" spcFirstLastPara="1" rIns="91425" wrap="square" tIns="91425">
            <a:spAutoFit/>
          </a:bodyPr>
          <a:lstStyle/>
          <a:p>
            <a:pPr indent="-127000" lvl="0" marL="114300" rtl="0" algn="just">
              <a:spcBef>
                <a:spcPts val="0"/>
              </a:spcBef>
              <a:spcAft>
                <a:spcPts val="0"/>
              </a:spcAft>
              <a:buSzPts val="1100"/>
              <a:buFont typeface="Lato"/>
              <a:buChar char="●"/>
            </a:pPr>
            <a:r>
              <a:t/>
            </a:r>
            <a:endParaRPr sz="1100">
              <a:latin typeface="Lato"/>
              <a:ea typeface="Lato"/>
              <a:cs typeface="Lato"/>
              <a:sym typeface="Lato"/>
            </a:endParaRPr>
          </a:p>
        </p:txBody>
      </p:sp>
      <p:sp>
        <p:nvSpPr>
          <p:cNvPr id="610" name="Google Shape;610;p51"/>
          <p:cNvSpPr/>
          <p:nvPr/>
        </p:nvSpPr>
        <p:spPr>
          <a:xfrm>
            <a:off x="644550" y="510025"/>
            <a:ext cx="7530300" cy="714300"/>
          </a:xfrm>
          <a:prstGeom prst="rect">
            <a:avLst/>
          </a:prstGeom>
          <a:solidFill>
            <a:schemeClr val="accent6"/>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 name="Google Shape;611;p51"/>
          <p:cNvSpPr txBox="1"/>
          <p:nvPr>
            <p:ph type="title"/>
          </p:nvPr>
        </p:nvSpPr>
        <p:spPr>
          <a:xfrm>
            <a:off x="644550" y="583475"/>
            <a:ext cx="7530300" cy="509100"/>
          </a:xfrm>
          <a:prstGeom prst="rect">
            <a:avLst/>
          </a:prstGeom>
        </p:spPr>
        <p:txBody>
          <a:bodyPr anchorCtr="0" anchor="t" bIns="91425" lIns="91425" spcFirstLastPara="1" rIns="91425" wrap="square" tIns="91425">
            <a:noAutofit/>
          </a:bodyPr>
          <a:lstStyle/>
          <a:p>
            <a:pPr indent="0" lvl="0" marL="0" marR="0" rtl="0" algn="just">
              <a:lnSpc>
                <a:spcPct val="115000"/>
              </a:lnSpc>
              <a:spcBef>
                <a:spcPts val="0"/>
              </a:spcBef>
              <a:spcAft>
                <a:spcPts val="1200"/>
              </a:spcAft>
              <a:buNone/>
            </a:pPr>
            <a:r>
              <a:rPr b="1" lang="en" sz="1250">
                <a:solidFill>
                  <a:schemeClr val="dk2"/>
                </a:solidFill>
                <a:latin typeface="Lato"/>
                <a:ea typeface="Lato"/>
                <a:cs typeface="Lato"/>
                <a:sym typeface="Lato"/>
              </a:rPr>
              <a:t>Q2. </a:t>
            </a:r>
            <a:r>
              <a:rPr b="1" lang="en" sz="1250">
                <a:solidFill>
                  <a:srgbClr val="434343"/>
                </a:solidFill>
                <a:latin typeface="Lato"/>
                <a:ea typeface="Lato"/>
                <a:cs typeface="Lato"/>
                <a:sym typeface="Lato"/>
              </a:rPr>
              <a:t>Size up the economy, as well as the media and entertainment industry. What are the </a:t>
            </a:r>
            <a:r>
              <a:rPr b="1" lang="en" sz="1250">
                <a:latin typeface="Lato"/>
                <a:ea typeface="Lato"/>
                <a:cs typeface="Lato"/>
                <a:sym typeface="Lato"/>
              </a:rPr>
              <a:t>growth prospects</a:t>
            </a:r>
            <a:r>
              <a:rPr b="1" lang="en" sz="1250">
                <a:solidFill>
                  <a:srgbClr val="434343"/>
                </a:solidFill>
                <a:latin typeface="Lato"/>
                <a:ea typeface="Lato"/>
                <a:cs typeface="Lato"/>
                <a:sym typeface="Lato"/>
              </a:rPr>
              <a:t>, </a:t>
            </a:r>
            <a:r>
              <a:rPr b="1" lang="en" sz="1250">
                <a:latin typeface="Lato"/>
                <a:ea typeface="Lato"/>
                <a:cs typeface="Lato"/>
                <a:sym typeface="Lato"/>
              </a:rPr>
              <a:t>competitive position</a:t>
            </a:r>
            <a:r>
              <a:rPr b="1" lang="en" sz="1250">
                <a:solidFill>
                  <a:srgbClr val="434343"/>
                </a:solidFill>
                <a:latin typeface="Lato"/>
                <a:ea typeface="Lato"/>
                <a:cs typeface="Lato"/>
                <a:sym typeface="Lato"/>
              </a:rPr>
              <a:t>, and </a:t>
            </a:r>
            <a:r>
              <a:rPr b="1" lang="en" sz="1250">
                <a:solidFill>
                  <a:schemeClr val="dk2"/>
                </a:solidFill>
                <a:latin typeface="Lato"/>
                <a:ea typeface="Lato"/>
                <a:cs typeface="Lato"/>
                <a:sym typeface="Lato"/>
              </a:rPr>
              <a:t>key success factors</a:t>
            </a:r>
            <a:r>
              <a:rPr b="1" lang="en" sz="1250">
                <a:solidFill>
                  <a:srgbClr val="434343"/>
                </a:solidFill>
                <a:latin typeface="Lato"/>
                <a:ea typeface="Lato"/>
                <a:cs typeface="Lato"/>
                <a:sym typeface="Lato"/>
              </a:rPr>
              <a:t>?</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15" name="Shape 615"/>
        <p:cNvGrpSpPr/>
        <p:nvPr/>
      </p:nvGrpSpPr>
      <p:grpSpPr>
        <a:xfrm>
          <a:off x="0" y="0"/>
          <a:ext cx="0" cy="0"/>
          <a:chOff x="0" y="0"/>
          <a:chExt cx="0" cy="0"/>
        </a:xfrm>
      </p:grpSpPr>
      <p:sp>
        <p:nvSpPr>
          <p:cNvPr id="616" name="Google Shape;616;p52"/>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617" name="Google Shape;617;p52"/>
          <p:cNvSpPr/>
          <p:nvPr/>
        </p:nvSpPr>
        <p:spPr>
          <a:xfrm>
            <a:off x="644550" y="510025"/>
            <a:ext cx="7530300" cy="714300"/>
          </a:xfrm>
          <a:prstGeom prst="rect">
            <a:avLst/>
          </a:prstGeom>
          <a:solidFill>
            <a:schemeClr val="accent6"/>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 name="Google Shape;618;p52"/>
          <p:cNvSpPr txBox="1"/>
          <p:nvPr>
            <p:ph type="title"/>
          </p:nvPr>
        </p:nvSpPr>
        <p:spPr>
          <a:xfrm>
            <a:off x="644550" y="583475"/>
            <a:ext cx="7530300" cy="509100"/>
          </a:xfrm>
          <a:prstGeom prst="rect">
            <a:avLst/>
          </a:prstGeom>
        </p:spPr>
        <p:txBody>
          <a:bodyPr anchorCtr="0" anchor="t" bIns="91425" lIns="91425" spcFirstLastPara="1" rIns="91425" wrap="square" tIns="91425">
            <a:noAutofit/>
          </a:bodyPr>
          <a:lstStyle/>
          <a:p>
            <a:pPr indent="0" lvl="0" marL="0" rtl="0" algn="just">
              <a:lnSpc>
                <a:spcPct val="115000"/>
              </a:lnSpc>
              <a:spcBef>
                <a:spcPts val="0"/>
              </a:spcBef>
              <a:spcAft>
                <a:spcPts val="1200"/>
              </a:spcAft>
              <a:buNone/>
            </a:pPr>
            <a:r>
              <a:rPr b="1" lang="en" sz="1300">
                <a:solidFill>
                  <a:schemeClr val="accent5"/>
                </a:solidFill>
                <a:latin typeface="Lato"/>
                <a:ea typeface="Lato"/>
                <a:cs typeface="Lato"/>
                <a:sym typeface="Lato"/>
              </a:rPr>
              <a:t>Q3. </a:t>
            </a:r>
            <a:r>
              <a:rPr b="1" lang="en" sz="1300">
                <a:solidFill>
                  <a:srgbClr val="434343"/>
                </a:solidFill>
                <a:latin typeface="Lato"/>
                <a:ea typeface="Lato"/>
                <a:cs typeface="Lato"/>
                <a:sym typeface="Lato"/>
              </a:rPr>
              <a:t>How would you evaluate Disney’s financial performance, both on an </a:t>
            </a:r>
            <a:r>
              <a:rPr b="1" lang="en" sz="1300">
                <a:solidFill>
                  <a:schemeClr val="dk2"/>
                </a:solidFill>
                <a:latin typeface="Lato"/>
                <a:ea typeface="Lato"/>
                <a:cs typeface="Lato"/>
                <a:sym typeface="Lato"/>
              </a:rPr>
              <a:t>absolute basis</a:t>
            </a:r>
            <a:r>
              <a:rPr b="1" lang="en" sz="1300">
                <a:solidFill>
                  <a:srgbClr val="434343"/>
                </a:solidFill>
                <a:latin typeface="Lato"/>
                <a:ea typeface="Lato"/>
                <a:cs typeface="Lato"/>
                <a:sym typeface="Lato"/>
              </a:rPr>
              <a:t> and relative to its peers?</a:t>
            </a:r>
            <a:endParaRPr/>
          </a:p>
        </p:txBody>
      </p:sp>
      <p:graphicFrame>
        <p:nvGraphicFramePr>
          <p:cNvPr id="619" name="Google Shape;619;p52"/>
          <p:cNvGraphicFramePr/>
          <p:nvPr/>
        </p:nvGraphicFramePr>
        <p:xfrm>
          <a:off x="644550" y="1375175"/>
          <a:ext cx="3000000" cy="3000000"/>
        </p:xfrm>
        <a:graphic>
          <a:graphicData uri="http://schemas.openxmlformats.org/drawingml/2006/table">
            <a:tbl>
              <a:tblPr>
                <a:noFill/>
                <a:tableStyleId>{1BCEBD93-8EB4-4500-985D-4AFF653E1531}</a:tableStyleId>
              </a:tblPr>
              <a:tblGrid>
                <a:gridCol w="1428375"/>
                <a:gridCol w="6101925"/>
              </a:tblGrid>
              <a:tr h="568050">
                <a:tc>
                  <a:txBody>
                    <a:bodyPr/>
                    <a:lstStyle/>
                    <a:p>
                      <a:pPr indent="0" lvl="0" marL="0" rtl="0" algn="l">
                        <a:spcBef>
                          <a:spcPts val="0"/>
                        </a:spcBef>
                        <a:spcAft>
                          <a:spcPts val="0"/>
                        </a:spcAft>
                        <a:buNone/>
                      </a:pPr>
                      <a:r>
                        <a:rPr b="1" lang="en" sz="1200">
                          <a:latin typeface="Lato"/>
                          <a:ea typeface="Lato"/>
                          <a:cs typeface="Lato"/>
                          <a:sym typeface="Lato"/>
                        </a:rPr>
                        <a:t>Valuation</a:t>
                      </a:r>
                      <a:endParaRPr sz="900"/>
                    </a:p>
                  </a:txBody>
                  <a:tcPr marT="91425" marB="91425" marR="91425" marL="91425" anchor="ctr">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solidFill>
                      <a:schemeClr val="lt2"/>
                    </a:solidFill>
                  </a:tcPr>
                </a:tc>
                <a:tc>
                  <a:txBody>
                    <a:bodyPr/>
                    <a:lstStyle/>
                    <a:p>
                      <a:pPr indent="-298450" lvl="0" marL="457200" rtl="0" algn="just">
                        <a:spcBef>
                          <a:spcPts val="0"/>
                        </a:spcBef>
                        <a:spcAft>
                          <a:spcPts val="0"/>
                        </a:spcAft>
                        <a:buClr>
                          <a:schemeClr val="dk1"/>
                        </a:buClr>
                        <a:buSzPts val="1100"/>
                        <a:buFont typeface="Lato"/>
                        <a:buChar char="-"/>
                      </a:pPr>
                      <a:r>
                        <a:rPr lang="en" sz="1100">
                          <a:solidFill>
                            <a:schemeClr val="dk1"/>
                          </a:solidFill>
                          <a:latin typeface="Lato"/>
                          <a:ea typeface="Lato"/>
                          <a:cs typeface="Lato"/>
                          <a:sym typeface="Lato"/>
                        </a:rPr>
                        <a:t>High valuation for a Media and Entertainment company</a:t>
                      </a:r>
                      <a:endParaRPr sz="1100">
                        <a:solidFill>
                          <a:schemeClr val="dk1"/>
                        </a:solidFill>
                        <a:latin typeface="Lato"/>
                        <a:ea typeface="Lato"/>
                        <a:cs typeface="Lato"/>
                        <a:sym typeface="Lato"/>
                      </a:endParaRPr>
                    </a:p>
                    <a:p>
                      <a:pPr indent="-298450" lvl="0" marL="457200" rtl="0" algn="just">
                        <a:spcBef>
                          <a:spcPts val="0"/>
                        </a:spcBef>
                        <a:spcAft>
                          <a:spcPts val="0"/>
                        </a:spcAft>
                        <a:buClr>
                          <a:schemeClr val="dk1"/>
                        </a:buClr>
                        <a:buSzPts val="1100"/>
                        <a:buFont typeface="Lato"/>
                        <a:buChar char="-"/>
                      </a:pPr>
                      <a:r>
                        <a:rPr lang="en" sz="1100">
                          <a:solidFill>
                            <a:schemeClr val="dk1"/>
                          </a:solidFill>
                          <a:latin typeface="Lato"/>
                          <a:ea typeface="Lato"/>
                          <a:cs typeface="Lato"/>
                          <a:sym typeface="Lato"/>
                        </a:rPr>
                        <a:t>108 billion dollars increase from 2018 to 2019 (possibly due to the acquisition of TFCF)</a:t>
                      </a:r>
                      <a:endParaRPr sz="1000"/>
                    </a:p>
                  </a:txBody>
                  <a:tcPr marT="91425" marB="91425" marR="91425" marL="91425">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tcPr>
                </a:tc>
              </a:tr>
              <a:tr h="546250">
                <a:tc>
                  <a:txBody>
                    <a:bodyPr/>
                    <a:lstStyle/>
                    <a:p>
                      <a:pPr indent="0" lvl="0" marL="0" rtl="0" algn="l">
                        <a:spcBef>
                          <a:spcPts val="0"/>
                        </a:spcBef>
                        <a:spcAft>
                          <a:spcPts val="0"/>
                        </a:spcAft>
                        <a:buNone/>
                      </a:pPr>
                      <a:r>
                        <a:rPr b="1" lang="en" sz="1200">
                          <a:latin typeface="Lato"/>
                          <a:ea typeface="Lato"/>
                          <a:cs typeface="Lato"/>
                          <a:sym typeface="Lato"/>
                        </a:rPr>
                        <a:t>Profit Margins</a:t>
                      </a:r>
                      <a:endParaRPr sz="900"/>
                    </a:p>
                  </a:txBody>
                  <a:tcPr marT="91425" marB="91425" marR="91425" marL="91425" anchor="ctr">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solidFill>
                      <a:schemeClr val="lt2"/>
                    </a:solidFill>
                  </a:tcPr>
                </a:tc>
                <a:tc>
                  <a:txBody>
                    <a:bodyPr/>
                    <a:lstStyle/>
                    <a:p>
                      <a:pPr indent="-298450" lvl="0" marL="457200" rtl="0" algn="just">
                        <a:spcBef>
                          <a:spcPts val="0"/>
                        </a:spcBef>
                        <a:spcAft>
                          <a:spcPts val="0"/>
                        </a:spcAft>
                        <a:buClr>
                          <a:schemeClr val="dk1"/>
                        </a:buClr>
                        <a:buSzPts val="1100"/>
                        <a:buFont typeface="Lato"/>
                        <a:buChar char="-"/>
                      </a:pPr>
                      <a:r>
                        <a:rPr lang="en" sz="1100">
                          <a:solidFill>
                            <a:schemeClr val="dk1"/>
                          </a:solidFill>
                          <a:latin typeface="Lato"/>
                          <a:ea typeface="Lato"/>
                          <a:cs typeface="Lato"/>
                          <a:sym typeface="Lato"/>
                        </a:rPr>
                        <a:t>Gross profit margin decreased from 45% (2017) to 39% (2019)</a:t>
                      </a:r>
                      <a:endParaRPr sz="1100">
                        <a:solidFill>
                          <a:schemeClr val="dk1"/>
                        </a:solidFill>
                        <a:latin typeface="Lato"/>
                        <a:ea typeface="Lato"/>
                        <a:cs typeface="Lato"/>
                        <a:sym typeface="Lato"/>
                      </a:endParaRPr>
                    </a:p>
                    <a:p>
                      <a:pPr indent="-298450" lvl="0" marL="457200" rtl="0" algn="just">
                        <a:spcBef>
                          <a:spcPts val="0"/>
                        </a:spcBef>
                        <a:spcAft>
                          <a:spcPts val="0"/>
                        </a:spcAft>
                        <a:buClr>
                          <a:schemeClr val="dk1"/>
                        </a:buClr>
                        <a:buSzPts val="1100"/>
                        <a:buFont typeface="Lato"/>
                        <a:buChar char="-"/>
                      </a:pPr>
                      <a:r>
                        <a:rPr lang="en" sz="1100">
                          <a:solidFill>
                            <a:schemeClr val="dk1"/>
                          </a:solidFill>
                          <a:latin typeface="Lato"/>
                          <a:ea typeface="Lato"/>
                          <a:cs typeface="Lato"/>
                          <a:sym typeface="Lato"/>
                        </a:rPr>
                        <a:t>Net profit margin saw a 5% increase in 2018, but decreased 6% in 2019</a:t>
                      </a:r>
                      <a:endParaRPr sz="1100"/>
                    </a:p>
                  </a:txBody>
                  <a:tcPr marT="91425" marB="91425" marR="91425" marL="91425">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tcPr>
                </a:tc>
              </a:tr>
              <a:tr h="568050">
                <a:tc>
                  <a:txBody>
                    <a:bodyPr/>
                    <a:lstStyle/>
                    <a:p>
                      <a:pPr indent="0" lvl="0" marL="0" rtl="0" algn="l">
                        <a:spcBef>
                          <a:spcPts val="0"/>
                        </a:spcBef>
                        <a:spcAft>
                          <a:spcPts val="0"/>
                        </a:spcAft>
                        <a:buNone/>
                      </a:pPr>
                      <a:r>
                        <a:rPr b="1" lang="en" sz="1200">
                          <a:latin typeface="Lato"/>
                          <a:ea typeface="Lato"/>
                          <a:cs typeface="Lato"/>
                          <a:sym typeface="Lato"/>
                        </a:rPr>
                        <a:t>Revenue</a:t>
                      </a:r>
                      <a:endParaRPr sz="900"/>
                    </a:p>
                  </a:txBody>
                  <a:tcPr marT="91425" marB="91425" marR="91425" marL="91425" anchor="ctr">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solidFill>
                      <a:schemeClr val="lt2"/>
                    </a:solidFill>
                  </a:tcPr>
                </a:tc>
                <a:tc>
                  <a:txBody>
                    <a:bodyPr/>
                    <a:lstStyle/>
                    <a:p>
                      <a:pPr indent="-298450" lvl="0" marL="457200" rtl="0" algn="just">
                        <a:spcBef>
                          <a:spcPts val="0"/>
                        </a:spcBef>
                        <a:spcAft>
                          <a:spcPts val="0"/>
                        </a:spcAft>
                        <a:buClr>
                          <a:schemeClr val="dk1"/>
                        </a:buClr>
                        <a:buSzPts val="1100"/>
                        <a:buFont typeface="Lato"/>
                        <a:buChar char="-"/>
                      </a:pPr>
                      <a:r>
                        <a:rPr lang="en" sz="1100">
                          <a:solidFill>
                            <a:schemeClr val="dk1"/>
                          </a:solidFill>
                          <a:latin typeface="Lato"/>
                          <a:ea typeface="Lato"/>
                          <a:cs typeface="Lato"/>
                          <a:sym typeface="Lato"/>
                        </a:rPr>
                        <a:t>Growing above broad market levels</a:t>
                      </a:r>
                      <a:endParaRPr sz="1100">
                        <a:solidFill>
                          <a:schemeClr val="dk1"/>
                        </a:solidFill>
                        <a:latin typeface="Lato"/>
                        <a:ea typeface="Lato"/>
                        <a:cs typeface="Lato"/>
                        <a:sym typeface="Lato"/>
                      </a:endParaRPr>
                    </a:p>
                    <a:p>
                      <a:pPr indent="-298450" lvl="0" marL="457200" rtl="0" algn="just">
                        <a:spcBef>
                          <a:spcPts val="0"/>
                        </a:spcBef>
                        <a:spcAft>
                          <a:spcPts val="0"/>
                        </a:spcAft>
                        <a:buClr>
                          <a:schemeClr val="dk1"/>
                        </a:buClr>
                        <a:buSzPts val="1100"/>
                        <a:buFont typeface="Lato"/>
                        <a:buChar char="-"/>
                      </a:pPr>
                      <a:r>
                        <a:rPr lang="en" sz="1100">
                          <a:solidFill>
                            <a:schemeClr val="dk1"/>
                          </a:solidFill>
                          <a:latin typeface="Lato"/>
                          <a:ea typeface="Lato"/>
                          <a:cs typeface="Lato"/>
                          <a:sym typeface="Lato"/>
                        </a:rPr>
                        <a:t>Industry standard is 4.3% and Disney’s revenue grew 7.8% in 2018 and 17% in 2019</a:t>
                      </a:r>
                      <a:endParaRPr sz="1000"/>
                    </a:p>
                  </a:txBody>
                  <a:tcPr marT="91425" marB="91425" marR="91425" marL="91425">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tcPr>
                </a:tc>
              </a:tr>
              <a:tr h="546250">
                <a:tc>
                  <a:txBody>
                    <a:bodyPr/>
                    <a:lstStyle/>
                    <a:p>
                      <a:pPr indent="0" lvl="0" marL="0" rtl="0" algn="l">
                        <a:spcBef>
                          <a:spcPts val="0"/>
                        </a:spcBef>
                        <a:spcAft>
                          <a:spcPts val="0"/>
                        </a:spcAft>
                        <a:buNone/>
                      </a:pPr>
                      <a:r>
                        <a:rPr b="1" lang="en" sz="1200">
                          <a:latin typeface="Lato"/>
                          <a:ea typeface="Lato"/>
                          <a:cs typeface="Lato"/>
                          <a:sym typeface="Lato"/>
                        </a:rPr>
                        <a:t>Short-Term Liquidity</a:t>
                      </a:r>
                      <a:endParaRPr sz="900"/>
                    </a:p>
                  </a:txBody>
                  <a:tcPr marT="91425" marB="91425" marR="91425" marL="91425" anchor="ctr">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solidFill>
                      <a:schemeClr val="lt2"/>
                    </a:solidFill>
                  </a:tcPr>
                </a:tc>
                <a:tc>
                  <a:txBody>
                    <a:bodyPr/>
                    <a:lstStyle/>
                    <a:p>
                      <a:pPr indent="-298450" lvl="0" marL="457200" rtl="0" algn="just">
                        <a:spcBef>
                          <a:spcPts val="0"/>
                        </a:spcBef>
                        <a:spcAft>
                          <a:spcPts val="0"/>
                        </a:spcAft>
                        <a:buClr>
                          <a:schemeClr val="dk1"/>
                        </a:buClr>
                        <a:buSzPts val="1100"/>
                        <a:buFont typeface="Lato"/>
                        <a:buChar char="-"/>
                      </a:pPr>
                      <a:r>
                        <a:rPr lang="en" sz="1100">
                          <a:solidFill>
                            <a:schemeClr val="dk1"/>
                          </a:solidFill>
                          <a:latin typeface="Lato"/>
                          <a:ea typeface="Lato"/>
                          <a:cs typeface="Lato"/>
                          <a:sym typeface="Lato"/>
                        </a:rPr>
                        <a:t>Current ratio slightly above 1</a:t>
                      </a:r>
                      <a:endParaRPr sz="1100">
                        <a:solidFill>
                          <a:schemeClr val="dk1"/>
                        </a:solidFill>
                        <a:latin typeface="Lato"/>
                        <a:ea typeface="Lato"/>
                        <a:cs typeface="Lato"/>
                        <a:sym typeface="Lato"/>
                      </a:endParaRPr>
                    </a:p>
                    <a:p>
                      <a:pPr indent="-298450" lvl="0" marL="457200" rtl="0" algn="just">
                        <a:spcBef>
                          <a:spcPts val="0"/>
                        </a:spcBef>
                        <a:spcAft>
                          <a:spcPts val="0"/>
                        </a:spcAft>
                        <a:buClr>
                          <a:schemeClr val="dk1"/>
                        </a:buClr>
                        <a:buSzPts val="1100"/>
                        <a:buFont typeface="Lato"/>
                        <a:buChar char="-"/>
                      </a:pPr>
                      <a:r>
                        <a:rPr lang="en" sz="1100">
                          <a:solidFill>
                            <a:schemeClr val="dk1"/>
                          </a:solidFill>
                          <a:latin typeface="Lato"/>
                          <a:ea typeface="Lato"/>
                          <a:cs typeface="Lato"/>
                          <a:sym typeface="Lato"/>
                        </a:rPr>
                        <a:t>Quick ratio below 1</a:t>
                      </a:r>
                      <a:endParaRPr sz="1100">
                        <a:solidFill>
                          <a:schemeClr val="dk1"/>
                        </a:solidFill>
                        <a:latin typeface="Lato"/>
                        <a:ea typeface="Lato"/>
                        <a:cs typeface="Lato"/>
                        <a:sym typeface="Lato"/>
                      </a:endParaRPr>
                    </a:p>
                    <a:p>
                      <a:pPr indent="-298450" lvl="0" marL="457200" rtl="0" algn="just">
                        <a:spcBef>
                          <a:spcPts val="0"/>
                        </a:spcBef>
                        <a:spcAft>
                          <a:spcPts val="0"/>
                        </a:spcAft>
                        <a:buClr>
                          <a:schemeClr val="dk1"/>
                        </a:buClr>
                        <a:buSzPts val="1100"/>
                        <a:buFont typeface="Lato"/>
                        <a:buChar char="-"/>
                      </a:pPr>
                      <a:r>
                        <a:rPr lang="en" sz="1100">
                          <a:solidFill>
                            <a:schemeClr val="dk1"/>
                          </a:solidFill>
                          <a:latin typeface="Lato"/>
                          <a:ea typeface="Lato"/>
                          <a:cs typeface="Lato"/>
                          <a:sym typeface="Lato"/>
                        </a:rPr>
                        <a:t>The company could pay all its short-term obligations if needed, but would have to sell some assets that may not be easily converted into cash, like the inventory</a:t>
                      </a:r>
                      <a:endParaRPr sz="1100"/>
                    </a:p>
                  </a:txBody>
                  <a:tcPr marT="91425" marB="91425" marR="91425" marL="91425">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tcPr>
                </a:tc>
              </a:tr>
              <a:tr h="546250">
                <a:tc>
                  <a:txBody>
                    <a:bodyPr/>
                    <a:lstStyle/>
                    <a:p>
                      <a:pPr indent="0" lvl="0" marL="0" rtl="0" algn="l">
                        <a:spcBef>
                          <a:spcPts val="0"/>
                        </a:spcBef>
                        <a:spcAft>
                          <a:spcPts val="0"/>
                        </a:spcAft>
                        <a:buNone/>
                      </a:pPr>
                      <a:r>
                        <a:rPr b="1" lang="en" sz="1200">
                          <a:latin typeface="Lato"/>
                          <a:ea typeface="Lato"/>
                          <a:cs typeface="Lato"/>
                          <a:sym typeface="Lato"/>
                        </a:rPr>
                        <a:t>Cash Conversion Cycle</a:t>
                      </a:r>
                      <a:endParaRPr sz="900"/>
                    </a:p>
                  </a:txBody>
                  <a:tcPr marT="91425" marB="91425" marR="91425" marL="91425" anchor="ctr">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solidFill>
                      <a:schemeClr val="lt2"/>
                    </a:solidFill>
                  </a:tcPr>
                </a:tc>
                <a:tc>
                  <a:txBody>
                    <a:bodyPr/>
                    <a:lstStyle/>
                    <a:p>
                      <a:pPr indent="-298450" lvl="0" marL="457200" rtl="0" algn="just">
                        <a:spcBef>
                          <a:spcPts val="0"/>
                        </a:spcBef>
                        <a:spcAft>
                          <a:spcPts val="0"/>
                        </a:spcAft>
                        <a:buClr>
                          <a:schemeClr val="dk1"/>
                        </a:buClr>
                        <a:buSzPts val="1100"/>
                        <a:buFont typeface="Lato"/>
                        <a:buChar char="-"/>
                      </a:pPr>
                      <a:r>
                        <a:rPr lang="en" sz="1100">
                          <a:solidFill>
                            <a:schemeClr val="dk1"/>
                          </a:solidFill>
                          <a:latin typeface="Lato"/>
                          <a:ea typeface="Lato"/>
                          <a:cs typeface="Lato"/>
                          <a:sym typeface="Lato"/>
                        </a:rPr>
                        <a:t>Negative cash conversion cycle in 2019</a:t>
                      </a:r>
                      <a:endParaRPr sz="1100">
                        <a:solidFill>
                          <a:schemeClr val="dk1"/>
                        </a:solidFill>
                        <a:latin typeface="Lato"/>
                        <a:ea typeface="Lato"/>
                        <a:cs typeface="Lato"/>
                        <a:sym typeface="Lato"/>
                      </a:endParaRPr>
                    </a:p>
                    <a:p>
                      <a:pPr indent="-298450" lvl="0" marL="457200" rtl="0" algn="just">
                        <a:spcBef>
                          <a:spcPts val="0"/>
                        </a:spcBef>
                        <a:spcAft>
                          <a:spcPts val="0"/>
                        </a:spcAft>
                        <a:buClr>
                          <a:schemeClr val="dk1"/>
                        </a:buClr>
                        <a:buSzPts val="1100"/>
                        <a:buFont typeface="Lato"/>
                        <a:buChar char="-"/>
                      </a:pPr>
                      <a:r>
                        <a:rPr lang="en" sz="1100">
                          <a:solidFill>
                            <a:schemeClr val="dk1"/>
                          </a:solidFill>
                          <a:latin typeface="Lato"/>
                          <a:ea typeface="Lato"/>
                          <a:cs typeface="Lato"/>
                          <a:sym typeface="Lato"/>
                        </a:rPr>
                        <a:t>It takes longer to pay suppliers than to sell the inventory</a:t>
                      </a:r>
                      <a:endParaRPr sz="1100">
                        <a:solidFill>
                          <a:schemeClr val="dk1"/>
                        </a:solidFill>
                        <a:latin typeface="Lato"/>
                        <a:ea typeface="Lato"/>
                        <a:cs typeface="Lato"/>
                        <a:sym typeface="Lato"/>
                      </a:endParaRPr>
                    </a:p>
                    <a:p>
                      <a:pPr indent="-298450" lvl="0" marL="457200" rtl="0" algn="just">
                        <a:spcBef>
                          <a:spcPts val="0"/>
                        </a:spcBef>
                        <a:spcAft>
                          <a:spcPts val="0"/>
                        </a:spcAft>
                        <a:buClr>
                          <a:schemeClr val="dk1"/>
                        </a:buClr>
                        <a:buSzPts val="1100"/>
                        <a:buFont typeface="Lato"/>
                        <a:buChar char="-"/>
                      </a:pPr>
                      <a:r>
                        <a:rPr lang="en" sz="1100">
                          <a:solidFill>
                            <a:schemeClr val="dk1"/>
                          </a:solidFill>
                          <a:latin typeface="Lato"/>
                          <a:ea typeface="Lato"/>
                          <a:cs typeface="Lato"/>
                          <a:sym typeface="Lato"/>
                        </a:rPr>
                        <a:t>No need to have operating cash, since suppliers support the company’s operations</a:t>
                      </a:r>
                      <a:endParaRPr b="1" sz="1100"/>
                    </a:p>
                  </a:txBody>
                  <a:tcPr marT="91425" marB="91425" marR="91425" marL="91425">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tcPr>
                </a:tc>
              </a:tr>
              <a:tr h="204675">
                <a:tc>
                  <a:txBody>
                    <a:bodyPr/>
                    <a:lstStyle/>
                    <a:p>
                      <a:pPr indent="0" lvl="0" marL="0" rtl="0" algn="l">
                        <a:spcBef>
                          <a:spcPts val="0"/>
                        </a:spcBef>
                        <a:spcAft>
                          <a:spcPts val="0"/>
                        </a:spcAft>
                        <a:buNone/>
                      </a:pPr>
                      <a:r>
                        <a:rPr b="1" lang="en" sz="1200">
                          <a:latin typeface="Lato"/>
                          <a:ea typeface="Lato"/>
                          <a:cs typeface="Lato"/>
                          <a:sym typeface="Lato"/>
                        </a:rPr>
                        <a:t>Others</a:t>
                      </a:r>
                      <a:endParaRPr sz="1200"/>
                    </a:p>
                  </a:txBody>
                  <a:tcPr marT="91425" marB="91425" marR="91425" marL="91425" anchor="ctr">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solidFill>
                      <a:schemeClr val="lt2"/>
                    </a:solidFill>
                  </a:tcPr>
                </a:tc>
                <a:tc>
                  <a:txBody>
                    <a:bodyPr/>
                    <a:lstStyle/>
                    <a:p>
                      <a:pPr indent="-304800" lvl="0" marL="457200" rtl="0" algn="just">
                        <a:spcBef>
                          <a:spcPts val="0"/>
                        </a:spcBef>
                        <a:spcAft>
                          <a:spcPts val="0"/>
                        </a:spcAft>
                        <a:buClr>
                          <a:schemeClr val="dk1"/>
                        </a:buClr>
                        <a:buSzPts val="1200"/>
                        <a:buFont typeface="Lato"/>
                        <a:buChar char="-"/>
                      </a:pPr>
                      <a:r>
                        <a:rPr lang="en" sz="1200">
                          <a:solidFill>
                            <a:schemeClr val="dk1"/>
                          </a:solidFill>
                          <a:latin typeface="Lato"/>
                          <a:ea typeface="Lato"/>
                          <a:cs typeface="Lato"/>
                          <a:sym typeface="Lato"/>
                        </a:rPr>
                        <a:t>Both the return on equity and return on assets are decreasing</a:t>
                      </a:r>
                      <a:endParaRPr sz="1100"/>
                    </a:p>
                  </a:txBody>
                  <a:tcPr marT="91425" marB="91425" marR="91425" marL="91425">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tcPr>
                </a:tc>
              </a:tr>
            </a:tbl>
          </a:graphicData>
        </a:graphic>
      </p:graphicFrame>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23" name="Shape 623"/>
        <p:cNvGrpSpPr/>
        <p:nvPr/>
      </p:nvGrpSpPr>
      <p:grpSpPr>
        <a:xfrm>
          <a:off x="0" y="0"/>
          <a:ext cx="0" cy="0"/>
          <a:chOff x="0" y="0"/>
          <a:chExt cx="0" cy="0"/>
        </a:xfrm>
      </p:grpSpPr>
      <p:sp>
        <p:nvSpPr>
          <p:cNvPr id="624" name="Google Shape;624;p53"/>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625" name="Google Shape;625;p53"/>
          <p:cNvSpPr/>
          <p:nvPr/>
        </p:nvSpPr>
        <p:spPr>
          <a:xfrm>
            <a:off x="644550" y="510025"/>
            <a:ext cx="7530300" cy="714300"/>
          </a:xfrm>
          <a:prstGeom prst="rect">
            <a:avLst/>
          </a:prstGeom>
          <a:solidFill>
            <a:schemeClr val="accent6"/>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 name="Google Shape;626;p53"/>
          <p:cNvSpPr txBox="1"/>
          <p:nvPr>
            <p:ph type="title"/>
          </p:nvPr>
        </p:nvSpPr>
        <p:spPr>
          <a:xfrm>
            <a:off x="644550" y="583475"/>
            <a:ext cx="7530300" cy="509100"/>
          </a:xfrm>
          <a:prstGeom prst="rect">
            <a:avLst/>
          </a:prstGeom>
        </p:spPr>
        <p:txBody>
          <a:bodyPr anchorCtr="0" anchor="t" bIns="91425" lIns="91425" spcFirstLastPara="1" rIns="91425" wrap="square" tIns="91425">
            <a:noAutofit/>
          </a:bodyPr>
          <a:lstStyle/>
          <a:p>
            <a:pPr indent="0" lvl="0" marL="0" rtl="0" algn="just">
              <a:lnSpc>
                <a:spcPct val="115000"/>
              </a:lnSpc>
              <a:spcBef>
                <a:spcPts val="0"/>
              </a:spcBef>
              <a:spcAft>
                <a:spcPts val="0"/>
              </a:spcAft>
              <a:buNone/>
            </a:pPr>
            <a:r>
              <a:rPr b="1" lang="en" sz="1300">
                <a:solidFill>
                  <a:schemeClr val="dk2"/>
                </a:solidFill>
                <a:latin typeface="Lato"/>
                <a:ea typeface="Lato"/>
                <a:cs typeface="Lato"/>
                <a:sym typeface="Lato"/>
              </a:rPr>
              <a:t>Q3. </a:t>
            </a:r>
            <a:r>
              <a:rPr b="1" lang="en" sz="1300">
                <a:solidFill>
                  <a:srgbClr val="434343"/>
                </a:solidFill>
                <a:latin typeface="Lato"/>
                <a:ea typeface="Lato"/>
                <a:cs typeface="Lato"/>
                <a:sym typeface="Lato"/>
              </a:rPr>
              <a:t>How would you evaluate Disney’s financial performance, both on an </a:t>
            </a:r>
            <a:r>
              <a:rPr b="1" lang="en" sz="1300">
                <a:latin typeface="Lato"/>
                <a:ea typeface="Lato"/>
                <a:cs typeface="Lato"/>
                <a:sym typeface="Lato"/>
              </a:rPr>
              <a:t>absolute basis</a:t>
            </a:r>
            <a:r>
              <a:rPr b="1" lang="en" sz="1300">
                <a:solidFill>
                  <a:srgbClr val="434343"/>
                </a:solidFill>
                <a:latin typeface="Lato"/>
                <a:ea typeface="Lato"/>
                <a:cs typeface="Lato"/>
                <a:sym typeface="Lato"/>
              </a:rPr>
              <a:t> and </a:t>
            </a:r>
            <a:r>
              <a:rPr b="1" lang="en" sz="1300">
                <a:solidFill>
                  <a:schemeClr val="dk2"/>
                </a:solidFill>
                <a:latin typeface="Lato"/>
                <a:ea typeface="Lato"/>
                <a:cs typeface="Lato"/>
                <a:sym typeface="Lato"/>
              </a:rPr>
              <a:t>relative</a:t>
            </a:r>
            <a:r>
              <a:rPr b="1" lang="en" sz="1300">
                <a:solidFill>
                  <a:srgbClr val="434343"/>
                </a:solidFill>
                <a:latin typeface="Lato"/>
                <a:ea typeface="Lato"/>
                <a:cs typeface="Lato"/>
                <a:sym typeface="Lato"/>
              </a:rPr>
              <a:t> to its peers?</a:t>
            </a:r>
            <a:endParaRPr>
              <a:latin typeface="Lato"/>
              <a:ea typeface="Lato"/>
              <a:cs typeface="Lato"/>
              <a:sym typeface="Lato"/>
            </a:endParaRPr>
          </a:p>
          <a:p>
            <a:pPr indent="0" lvl="0" marL="0" rtl="0" algn="just">
              <a:lnSpc>
                <a:spcPct val="115000"/>
              </a:lnSpc>
              <a:spcBef>
                <a:spcPts val="1200"/>
              </a:spcBef>
              <a:spcAft>
                <a:spcPts val="1200"/>
              </a:spcAft>
              <a:buNone/>
            </a:pPr>
            <a:r>
              <a:t/>
            </a:r>
            <a:endParaRPr b="1" sz="1300">
              <a:solidFill>
                <a:schemeClr val="accent5"/>
              </a:solidFill>
              <a:latin typeface="Lato"/>
              <a:ea typeface="Lato"/>
              <a:cs typeface="Lato"/>
              <a:sym typeface="Lato"/>
            </a:endParaRPr>
          </a:p>
        </p:txBody>
      </p:sp>
      <p:graphicFrame>
        <p:nvGraphicFramePr>
          <p:cNvPr id="627" name="Google Shape;627;p53"/>
          <p:cNvGraphicFramePr/>
          <p:nvPr/>
        </p:nvGraphicFramePr>
        <p:xfrm>
          <a:off x="644575" y="1621350"/>
          <a:ext cx="3000000" cy="3000000"/>
        </p:xfrm>
        <a:graphic>
          <a:graphicData uri="http://schemas.openxmlformats.org/drawingml/2006/table">
            <a:tbl>
              <a:tblPr>
                <a:noFill/>
                <a:tableStyleId>{1BCEBD93-8EB4-4500-985D-4AFF653E1531}</a:tableStyleId>
              </a:tblPr>
              <a:tblGrid>
                <a:gridCol w="1506050"/>
                <a:gridCol w="1506050"/>
                <a:gridCol w="1506050"/>
                <a:gridCol w="1506050"/>
                <a:gridCol w="1506050"/>
              </a:tblGrid>
              <a:tr h="350500">
                <a:tc rowSpan="2">
                  <a:txBody>
                    <a:bodyPr/>
                    <a:lstStyle/>
                    <a:p>
                      <a:pPr indent="0" lvl="0" marL="0" rtl="0" algn="ctr">
                        <a:spcBef>
                          <a:spcPts val="0"/>
                        </a:spcBef>
                        <a:spcAft>
                          <a:spcPts val="0"/>
                        </a:spcAft>
                        <a:buNone/>
                      </a:pPr>
                      <a:r>
                        <a:rPr b="1" lang="en" sz="1100">
                          <a:latin typeface="Lato"/>
                          <a:ea typeface="Lato"/>
                          <a:cs typeface="Lato"/>
                          <a:sym typeface="Lato"/>
                        </a:rPr>
                        <a:t>Growth</a:t>
                      </a:r>
                      <a:endParaRPr b="1" sz="1100">
                        <a:latin typeface="Lato"/>
                        <a:ea typeface="Lato"/>
                        <a:cs typeface="Lato"/>
                        <a:sym typeface="Lato"/>
                      </a:endParaRPr>
                    </a:p>
                  </a:txBody>
                  <a:tcPr marT="91425" marB="91425" marR="91425" marL="91425" anchor="ctr">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solidFill>
                      <a:schemeClr val="lt2"/>
                    </a:solidFill>
                  </a:tcPr>
                </a:tc>
                <a:tc gridSpan="2">
                  <a:txBody>
                    <a:bodyPr/>
                    <a:lstStyle/>
                    <a:p>
                      <a:pPr indent="0" lvl="0" marL="0" rtl="0" algn="ctr">
                        <a:spcBef>
                          <a:spcPts val="0"/>
                        </a:spcBef>
                        <a:spcAft>
                          <a:spcPts val="0"/>
                        </a:spcAft>
                        <a:buNone/>
                      </a:pPr>
                      <a:r>
                        <a:rPr b="1" lang="en" sz="1100">
                          <a:latin typeface="Lato"/>
                          <a:ea typeface="Lato"/>
                          <a:cs typeface="Lato"/>
                          <a:sym typeface="Lato"/>
                        </a:rPr>
                        <a:t>Disney</a:t>
                      </a:r>
                      <a:endParaRPr b="1" sz="1100">
                        <a:latin typeface="Lato"/>
                        <a:ea typeface="Lato"/>
                        <a:cs typeface="Lato"/>
                        <a:sym typeface="Lato"/>
                      </a:endParaRPr>
                    </a:p>
                  </a:txBody>
                  <a:tcPr marT="91425" marB="91425" marR="91425" marL="91425">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solidFill>
                      <a:schemeClr val="lt2"/>
                    </a:solidFill>
                  </a:tcPr>
                </a:tc>
                <a:tc hMerge="1"/>
                <a:tc gridSpan="2">
                  <a:txBody>
                    <a:bodyPr/>
                    <a:lstStyle/>
                    <a:p>
                      <a:pPr indent="0" lvl="0" marL="0" rtl="0" algn="ctr">
                        <a:spcBef>
                          <a:spcPts val="0"/>
                        </a:spcBef>
                        <a:spcAft>
                          <a:spcPts val="0"/>
                        </a:spcAft>
                        <a:buNone/>
                      </a:pPr>
                      <a:r>
                        <a:rPr b="1" lang="en" sz="1100">
                          <a:latin typeface="Lato"/>
                          <a:ea typeface="Lato"/>
                          <a:cs typeface="Lato"/>
                          <a:sym typeface="Lato"/>
                        </a:rPr>
                        <a:t>Industry</a:t>
                      </a:r>
                      <a:endParaRPr b="1" sz="1100">
                        <a:latin typeface="Lato"/>
                        <a:ea typeface="Lato"/>
                        <a:cs typeface="Lato"/>
                        <a:sym typeface="Lato"/>
                      </a:endParaRPr>
                    </a:p>
                  </a:txBody>
                  <a:tcPr marT="91425" marB="91425" marR="91425" marL="91425">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solidFill>
                      <a:schemeClr val="lt2"/>
                    </a:solidFill>
                  </a:tcPr>
                </a:tc>
                <a:tc hMerge="1"/>
              </a:tr>
              <a:tr h="350500">
                <a:tc vMerge="1"/>
                <a:tc>
                  <a:txBody>
                    <a:bodyPr/>
                    <a:lstStyle/>
                    <a:p>
                      <a:pPr indent="0" lvl="0" marL="0" rtl="0" algn="ctr">
                        <a:spcBef>
                          <a:spcPts val="0"/>
                        </a:spcBef>
                        <a:spcAft>
                          <a:spcPts val="0"/>
                        </a:spcAft>
                        <a:buNone/>
                      </a:pPr>
                      <a:r>
                        <a:rPr b="1" lang="en" sz="1100">
                          <a:latin typeface="Lato"/>
                          <a:ea typeface="Lato"/>
                          <a:cs typeface="Lato"/>
                          <a:sym typeface="Lato"/>
                        </a:rPr>
                        <a:t>2018</a:t>
                      </a:r>
                      <a:endParaRPr b="1" sz="1100">
                        <a:latin typeface="Lato"/>
                        <a:ea typeface="Lato"/>
                        <a:cs typeface="Lato"/>
                        <a:sym typeface="Lato"/>
                      </a:endParaRPr>
                    </a:p>
                  </a:txBody>
                  <a:tcPr marT="91425" marB="91425" marR="91425" marL="91425">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b="1" lang="en" sz="1100">
                          <a:latin typeface="Lato"/>
                          <a:ea typeface="Lato"/>
                          <a:cs typeface="Lato"/>
                          <a:sym typeface="Lato"/>
                        </a:rPr>
                        <a:t>2019</a:t>
                      </a:r>
                      <a:endParaRPr b="1" sz="1100">
                        <a:latin typeface="Lato"/>
                        <a:ea typeface="Lato"/>
                        <a:cs typeface="Lato"/>
                        <a:sym typeface="Lato"/>
                      </a:endParaRPr>
                    </a:p>
                  </a:txBody>
                  <a:tcPr marT="91425" marB="91425" marR="91425" marL="91425">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b="1" lang="en" sz="1100">
                          <a:latin typeface="Lato"/>
                          <a:ea typeface="Lato"/>
                          <a:cs typeface="Lato"/>
                          <a:sym typeface="Lato"/>
                        </a:rPr>
                        <a:t>2018</a:t>
                      </a:r>
                      <a:endParaRPr b="1" sz="1100">
                        <a:latin typeface="Lato"/>
                        <a:ea typeface="Lato"/>
                        <a:cs typeface="Lato"/>
                        <a:sym typeface="Lato"/>
                      </a:endParaRPr>
                    </a:p>
                  </a:txBody>
                  <a:tcPr marT="91425" marB="91425" marR="91425" marL="91425">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b="1" lang="en" sz="1100">
                          <a:latin typeface="Lato"/>
                          <a:ea typeface="Lato"/>
                          <a:cs typeface="Lato"/>
                          <a:sym typeface="Lato"/>
                        </a:rPr>
                        <a:t>2019</a:t>
                      </a:r>
                      <a:endParaRPr b="1" sz="1100">
                        <a:latin typeface="Lato"/>
                        <a:ea typeface="Lato"/>
                        <a:cs typeface="Lato"/>
                        <a:sym typeface="Lato"/>
                      </a:endParaRPr>
                    </a:p>
                  </a:txBody>
                  <a:tcPr marT="91425" marB="91425" marR="91425" marL="91425">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solidFill>
                      <a:schemeClr val="lt2"/>
                    </a:solidFill>
                  </a:tcPr>
                </a:tc>
              </a:tr>
              <a:tr h="350500">
                <a:tc>
                  <a:txBody>
                    <a:bodyPr/>
                    <a:lstStyle/>
                    <a:p>
                      <a:pPr indent="0" lvl="0" marL="0" rtl="0" algn="ctr">
                        <a:spcBef>
                          <a:spcPts val="0"/>
                        </a:spcBef>
                        <a:spcAft>
                          <a:spcPts val="0"/>
                        </a:spcAft>
                        <a:buNone/>
                      </a:pPr>
                      <a:r>
                        <a:rPr b="1" lang="en" sz="1100">
                          <a:latin typeface="Lato"/>
                          <a:ea typeface="Lato"/>
                          <a:cs typeface="Lato"/>
                          <a:sym typeface="Lato"/>
                        </a:rPr>
                        <a:t>Revenue</a:t>
                      </a:r>
                      <a:endParaRPr b="1" sz="1100">
                        <a:latin typeface="Lato"/>
                        <a:ea typeface="Lato"/>
                        <a:cs typeface="Lato"/>
                        <a:sym typeface="Lato"/>
                      </a:endParaRPr>
                    </a:p>
                  </a:txBody>
                  <a:tcPr marT="91425" marB="91425" marR="91425" marL="91425">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sz="1100">
                          <a:latin typeface="Lato"/>
                          <a:ea typeface="Lato"/>
                          <a:cs typeface="Lato"/>
                          <a:sym typeface="Lato"/>
                        </a:rPr>
                        <a:t>7.8%</a:t>
                      </a:r>
                      <a:endParaRPr sz="1100">
                        <a:latin typeface="Lato"/>
                        <a:ea typeface="Lato"/>
                        <a:cs typeface="Lato"/>
                        <a:sym typeface="Lato"/>
                      </a:endParaRPr>
                    </a:p>
                  </a:txBody>
                  <a:tcPr marT="91425" marB="91425" marR="91425" marL="91425">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tcPr>
                </a:tc>
                <a:tc>
                  <a:txBody>
                    <a:bodyPr/>
                    <a:lstStyle/>
                    <a:p>
                      <a:pPr indent="0" lvl="0" marL="0" rtl="0" algn="ctr">
                        <a:spcBef>
                          <a:spcPts val="0"/>
                        </a:spcBef>
                        <a:spcAft>
                          <a:spcPts val="0"/>
                        </a:spcAft>
                        <a:buNone/>
                      </a:pPr>
                      <a:r>
                        <a:rPr lang="en" sz="1100">
                          <a:latin typeface="Lato"/>
                          <a:ea typeface="Lato"/>
                          <a:cs typeface="Lato"/>
                          <a:sym typeface="Lato"/>
                        </a:rPr>
                        <a:t>17.1%</a:t>
                      </a:r>
                      <a:endParaRPr sz="1100">
                        <a:latin typeface="Lato"/>
                        <a:ea typeface="Lato"/>
                        <a:cs typeface="Lato"/>
                        <a:sym typeface="Lato"/>
                      </a:endParaRPr>
                    </a:p>
                  </a:txBody>
                  <a:tcPr marT="91425" marB="91425" marR="91425" marL="91425">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tcPr>
                </a:tc>
                <a:tc>
                  <a:txBody>
                    <a:bodyPr/>
                    <a:lstStyle/>
                    <a:p>
                      <a:pPr indent="0" lvl="0" marL="0" rtl="0" algn="ctr">
                        <a:spcBef>
                          <a:spcPts val="0"/>
                        </a:spcBef>
                        <a:spcAft>
                          <a:spcPts val="0"/>
                        </a:spcAft>
                        <a:buNone/>
                      </a:pPr>
                      <a:r>
                        <a:rPr lang="en" sz="1100">
                          <a:latin typeface="Lato"/>
                          <a:ea typeface="Lato"/>
                          <a:cs typeface="Lato"/>
                          <a:sym typeface="Lato"/>
                        </a:rPr>
                        <a:t>12.9%</a:t>
                      </a:r>
                      <a:endParaRPr sz="1100">
                        <a:latin typeface="Lato"/>
                        <a:ea typeface="Lato"/>
                        <a:cs typeface="Lato"/>
                        <a:sym typeface="Lato"/>
                      </a:endParaRPr>
                    </a:p>
                  </a:txBody>
                  <a:tcPr marT="91425" marB="91425" marR="91425" marL="91425">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tcPr>
                </a:tc>
                <a:tc>
                  <a:txBody>
                    <a:bodyPr/>
                    <a:lstStyle/>
                    <a:p>
                      <a:pPr indent="0" lvl="0" marL="0" rtl="0" algn="ctr">
                        <a:spcBef>
                          <a:spcPts val="0"/>
                        </a:spcBef>
                        <a:spcAft>
                          <a:spcPts val="0"/>
                        </a:spcAft>
                        <a:buNone/>
                      </a:pPr>
                      <a:r>
                        <a:rPr lang="en" sz="1100">
                          <a:latin typeface="Lato"/>
                          <a:ea typeface="Lato"/>
                          <a:cs typeface="Lato"/>
                          <a:sym typeface="Lato"/>
                        </a:rPr>
                        <a:t>12.6%</a:t>
                      </a:r>
                      <a:endParaRPr sz="1100">
                        <a:latin typeface="Lato"/>
                        <a:ea typeface="Lato"/>
                        <a:cs typeface="Lato"/>
                        <a:sym typeface="Lato"/>
                      </a:endParaRPr>
                    </a:p>
                  </a:txBody>
                  <a:tcPr marT="91425" marB="91425" marR="91425" marL="91425">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tcPr>
                </a:tc>
              </a:tr>
              <a:tr h="350500">
                <a:tc>
                  <a:txBody>
                    <a:bodyPr/>
                    <a:lstStyle/>
                    <a:p>
                      <a:pPr indent="0" lvl="0" marL="0" rtl="0" algn="ctr">
                        <a:spcBef>
                          <a:spcPts val="0"/>
                        </a:spcBef>
                        <a:spcAft>
                          <a:spcPts val="0"/>
                        </a:spcAft>
                        <a:buNone/>
                      </a:pPr>
                      <a:r>
                        <a:rPr b="1" lang="en" sz="1100">
                          <a:latin typeface="Lato"/>
                          <a:ea typeface="Lato"/>
                          <a:cs typeface="Lato"/>
                          <a:sym typeface="Lato"/>
                        </a:rPr>
                        <a:t>Operating income</a:t>
                      </a:r>
                      <a:endParaRPr b="1" sz="1100">
                        <a:latin typeface="Lato"/>
                        <a:ea typeface="Lato"/>
                        <a:cs typeface="Lato"/>
                        <a:sym typeface="Lato"/>
                      </a:endParaRPr>
                    </a:p>
                  </a:txBody>
                  <a:tcPr marT="91425" marB="91425" marR="91425" marL="91425">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sz="1100">
                          <a:latin typeface="Lato"/>
                          <a:ea typeface="Lato"/>
                          <a:cs typeface="Lato"/>
                          <a:sym typeface="Lato"/>
                        </a:rPr>
                        <a:t>6.1%</a:t>
                      </a:r>
                      <a:endParaRPr sz="1100">
                        <a:latin typeface="Lato"/>
                        <a:ea typeface="Lato"/>
                        <a:cs typeface="Lato"/>
                        <a:sym typeface="Lato"/>
                      </a:endParaRPr>
                    </a:p>
                  </a:txBody>
                  <a:tcPr marT="91425" marB="91425" marR="91425" marL="91425">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tcPr>
                </a:tc>
                <a:tc>
                  <a:txBody>
                    <a:bodyPr/>
                    <a:lstStyle/>
                    <a:p>
                      <a:pPr indent="0" lvl="0" marL="0" rtl="0" algn="ctr">
                        <a:spcBef>
                          <a:spcPts val="0"/>
                        </a:spcBef>
                        <a:spcAft>
                          <a:spcPts val="0"/>
                        </a:spcAft>
                        <a:buNone/>
                      </a:pPr>
                      <a:r>
                        <a:rPr lang="en" sz="1100">
                          <a:latin typeface="Lato"/>
                          <a:ea typeface="Lato"/>
                          <a:cs typeface="Lato"/>
                          <a:sym typeface="Lato"/>
                        </a:rPr>
                        <a:t>(19.4%)</a:t>
                      </a:r>
                      <a:endParaRPr sz="1100">
                        <a:latin typeface="Lato"/>
                        <a:ea typeface="Lato"/>
                        <a:cs typeface="Lato"/>
                        <a:sym typeface="Lato"/>
                      </a:endParaRPr>
                    </a:p>
                  </a:txBody>
                  <a:tcPr marT="91425" marB="91425" marR="91425" marL="91425">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tcPr>
                </a:tc>
                <a:tc>
                  <a:txBody>
                    <a:bodyPr/>
                    <a:lstStyle/>
                    <a:p>
                      <a:pPr indent="0" lvl="0" marL="0" rtl="0" algn="ctr">
                        <a:spcBef>
                          <a:spcPts val="0"/>
                        </a:spcBef>
                        <a:spcAft>
                          <a:spcPts val="0"/>
                        </a:spcAft>
                        <a:buNone/>
                      </a:pPr>
                      <a:r>
                        <a:rPr lang="en" sz="1100">
                          <a:latin typeface="Lato"/>
                          <a:ea typeface="Lato"/>
                          <a:cs typeface="Lato"/>
                          <a:sym typeface="Lato"/>
                        </a:rPr>
                        <a:t>26.9%</a:t>
                      </a:r>
                      <a:endParaRPr sz="1100">
                        <a:latin typeface="Lato"/>
                        <a:ea typeface="Lato"/>
                        <a:cs typeface="Lato"/>
                        <a:sym typeface="Lato"/>
                      </a:endParaRPr>
                    </a:p>
                  </a:txBody>
                  <a:tcPr marT="91425" marB="91425" marR="91425" marL="91425">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tcPr>
                </a:tc>
                <a:tc>
                  <a:txBody>
                    <a:bodyPr/>
                    <a:lstStyle/>
                    <a:p>
                      <a:pPr indent="0" lvl="0" marL="0" rtl="0" algn="ctr">
                        <a:spcBef>
                          <a:spcPts val="0"/>
                        </a:spcBef>
                        <a:spcAft>
                          <a:spcPts val="0"/>
                        </a:spcAft>
                        <a:buNone/>
                      </a:pPr>
                      <a:r>
                        <a:rPr lang="en" sz="1100">
                          <a:latin typeface="Lato"/>
                          <a:ea typeface="Lato"/>
                          <a:cs typeface="Lato"/>
                          <a:sym typeface="Lato"/>
                        </a:rPr>
                        <a:t>8.4%</a:t>
                      </a:r>
                      <a:endParaRPr sz="1100">
                        <a:latin typeface="Lato"/>
                        <a:ea typeface="Lato"/>
                        <a:cs typeface="Lato"/>
                        <a:sym typeface="Lato"/>
                      </a:endParaRPr>
                    </a:p>
                  </a:txBody>
                  <a:tcPr marT="91425" marB="91425" marR="91425" marL="91425">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tcPr>
                </a:tc>
              </a:tr>
              <a:tr h="350500">
                <a:tc>
                  <a:txBody>
                    <a:bodyPr/>
                    <a:lstStyle/>
                    <a:p>
                      <a:pPr indent="0" lvl="0" marL="0" rtl="0" algn="ctr">
                        <a:spcBef>
                          <a:spcPts val="0"/>
                        </a:spcBef>
                        <a:spcAft>
                          <a:spcPts val="0"/>
                        </a:spcAft>
                        <a:buNone/>
                      </a:pPr>
                      <a:r>
                        <a:rPr b="1" lang="en" sz="1100">
                          <a:latin typeface="Lato"/>
                          <a:ea typeface="Lato"/>
                          <a:cs typeface="Lato"/>
                          <a:sym typeface="Lato"/>
                        </a:rPr>
                        <a:t>Net income</a:t>
                      </a:r>
                      <a:endParaRPr b="1" sz="1100">
                        <a:latin typeface="Lato"/>
                        <a:ea typeface="Lato"/>
                        <a:cs typeface="Lato"/>
                        <a:sym typeface="Lato"/>
                      </a:endParaRPr>
                    </a:p>
                  </a:txBody>
                  <a:tcPr marT="91425" marB="91425" marR="91425" marL="91425">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sz="1100">
                          <a:latin typeface="Lato"/>
                          <a:ea typeface="Lato"/>
                          <a:cs typeface="Lato"/>
                          <a:sym typeface="Lato"/>
                        </a:rPr>
                        <a:t>40.3%</a:t>
                      </a:r>
                      <a:endParaRPr sz="1100">
                        <a:latin typeface="Lato"/>
                        <a:ea typeface="Lato"/>
                        <a:cs typeface="Lato"/>
                        <a:sym typeface="Lato"/>
                      </a:endParaRPr>
                    </a:p>
                  </a:txBody>
                  <a:tcPr marT="91425" marB="91425" marR="91425" marL="91425">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tcPr>
                </a:tc>
                <a:tc>
                  <a:txBody>
                    <a:bodyPr/>
                    <a:lstStyle/>
                    <a:p>
                      <a:pPr indent="0" lvl="0" marL="0" rtl="0" algn="ctr">
                        <a:spcBef>
                          <a:spcPts val="0"/>
                        </a:spcBef>
                        <a:spcAft>
                          <a:spcPts val="0"/>
                        </a:spcAft>
                        <a:buNone/>
                      </a:pPr>
                      <a:r>
                        <a:rPr lang="en" sz="1100">
                          <a:latin typeface="Lato"/>
                          <a:ea typeface="Lato"/>
                          <a:cs typeface="Lato"/>
                          <a:sym typeface="Lato"/>
                        </a:rPr>
                        <a:t>(12.3%)</a:t>
                      </a:r>
                      <a:endParaRPr sz="1100">
                        <a:latin typeface="Lato"/>
                        <a:ea typeface="Lato"/>
                        <a:cs typeface="Lato"/>
                        <a:sym typeface="Lato"/>
                      </a:endParaRPr>
                    </a:p>
                  </a:txBody>
                  <a:tcPr marT="91425" marB="91425" marR="91425" marL="91425">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tcPr>
                </a:tc>
                <a:tc>
                  <a:txBody>
                    <a:bodyPr/>
                    <a:lstStyle/>
                    <a:p>
                      <a:pPr indent="0" lvl="0" marL="0" rtl="0" algn="ctr">
                        <a:spcBef>
                          <a:spcPts val="0"/>
                        </a:spcBef>
                        <a:spcAft>
                          <a:spcPts val="0"/>
                        </a:spcAft>
                        <a:buNone/>
                      </a:pPr>
                      <a:r>
                        <a:rPr lang="en" sz="1100">
                          <a:latin typeface="Lato"/>
                          <a:ea typeface="Lato"/>
                          <a:cs typeface="Lato"/>
                          <a:sym typeface="Lato"/>
                        </a:rPr>
                        <a:t>70.2%</a:t>
                      </a:r>
                      <a:endParaRPr sz="1100">
                        <a:latin typeface="Lato"/>
                        <a:ea typeface="Lato"/>
                        <a:cs typeface="Lato"/>
                        <a:sym typeface="Lato"/>
                      </a:endParaRPr>
                    </a:p>
                  </a:txBody>
                  <a:tcPr marT="91425" marB="91425" marR="91425" marL="91425">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tcPr>
                </a:tc>
                <a:tc>
                  <a:txBody>
                    <a:bodyPr/>
                    <a:lstStyle/>
                    <a:p>
                      <a:pPr indent="0" lvl="0" marL="0" rtl="0" algn="ctr">
                        <a:spcBef>
                          <a:spcPts val="0"/>
                        </a:spcBef>
                        <a:spcAft>
                          <a:spcPts val="0"/>
                        </a:spcAft>
                        <a:buNone/>
                      </a:pPr>
                      <a:r>
                        <a:rPr lang="en" sz="1100">
                          <a:latin typeface="Lato"/>
                          <a:ea typeface="Lato"/>
                          <a:cs typeface="Lato"/>
                          <a:sym typeface="Lato"/>
                        </a:rPr>
                        <a:t>0.1%</a:t>
                      </a:r>
                      <a:endParaRPr sz="1100">
                        <a:latin typeface="Lato"/>
                        <a:ea typeface="Lato"/>
                        <a:cs typeface="Lato"/>
                        <a:sym typeface="Lato"/>
                      </a:endParaRPr>
                    </a:p>
                  </a:txBody>
                  <a:tcPr marT="91425" marB="91425" marR="91425" marL="91425">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tcPr>
                </a:tc>
              </a:tr>
            </a:tbl>
          </a:graphicData>
        </a:graphic>
      </p:graphicFrame>
      <p:sp>
        <p:nvSpPr>
          <p:cNvPr id="628" name="Google Shape;628;p53"/>
          <p:cNvSpPr txBox="1"/>
          <p:nvPr/>
        </p:nvSpPr>
        <p:spPr>
          <a:xfrm>
            <a:off x="644550" y="3707200"/>
            <a:ext cx="7530300" cy="1200600"/>
          </a:xfrm>
          <a:prstGeom prst="rect">
            <a:avLst/>
          </a:prstGeom>
          <a:noFill/>
          <a:ln>
            <a:noFill/>
          </a:ln>
        </p:spPr>
        <p:txBody>
          <a:bodyPr anchorCtr="0" anchor="t" bIns="91425" lIns="91425" spcFirstLastPara="1" rIns="91425" wrap="square" tIns="91425">
            <a:spAutoFit/>
          </a:bodyPr>
          <a:lstStyle/>
          <a:p>
            <a:pPr indent="-298450" lvl="0" marL="457200" rtl="0" algn="l">
              <a:spcBef>
                <a:spcPts val="0"/>
              </a:spcBef>
              <a:spcAft>
                <a:spcPts val="0"/>
              </a:spcAft>
              <a:buSzPts val="1100"/>
              <a:buFont typeface="Lato"/>
              <a:buChar char="-"/>
            </a:pPr>
            <a:r>
              <a:rPr lang="en" sz="1100">
                <a:latin typeface="Lato"/>
                <a:ea typeface="Lato"/>
                <a:cs typeface="Lato"/>
                <a:sym typeface="Lato"/>
              </a:rPr>
              <a:t>Looking at the industry standards, we can see that 2018 was a great year for the media and entertainment industry, which saw an increase of 70.2% in net income globally.</a:t>
            </a:r>
            <a:endParaRPr sz="1100">
              <a:latin typeface="Lato"/>
              <a:ea typeface="Lato"/>
              <a:cs typeface="Lato"/>
              <a:sym typeface="Lato"/>
            </a:endParaRPr>
          </a:p>
          <a:p>
            <a:pPr indent="0" lvl="0" marL="457200" rtl="0" algn="l">
              <a:spcBef>
                <a:spcPts val="0"/>
              </a:spcBef>
              <a:spcAft>
                <a:spcPts val="0"/>
              </a:spcAft>
              <a:buNone/>
            </a:pPr>
            <a:r>
              <a:t/>
            </a:r>
            <a:endParaRPr sz="1100">
              <a:latin typeface="Lato"/>
              <a:ea typeface="Lato"/>
              <a:cs typeface="Lato"/>
              <a:sym typeface="Lato"/>
            </a:endParaRPr>
          </a:p>
          <a:p>
            <a:pPr indent="-298450" lvl="0" marL="457200" rtl="0" algn="l">
              <a:spcBef>
                <a:spcPts val="0"/>
              </a:spcBef>
              <a:spcAft>
                <a:spcPts val="0"/>
              </a:spcAft>
              <a:buSzPts val="1100"/>
              <a:buFont typeface="Lato"/>
              <a:buChar char="-"/>
            </a:pPr>
            <a:r>
              <a:rPr lang="en" sz="1100">
                <a:latin typeface="Lato"/>
                <a:ea typeface="Lato"/>
                <a:cs typeface="Lato"/>
                <a:sym typeface="Lato"/>
              </a:rPr>
              <a:t>Compared to the industry, Disney achieved poor results, even though on an absolute basis they were decent. In 2019, Disney was able to beat the industry standard revenue level, but continued to be below the industry regarding both operating and net income.</a:t>
            </a:r>
            <a:endParaRPr sz="1100">
              <a:latin typeface="Lato"/>
              <a:ea typeface="Lato"/>
              <a:cs typeface="Lato"/>
              <a:sym typeface="Lato"/>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32" name="Shape 632"/>
        <p:cNvGrpSpPr/>
        <p:nvPr/>
      </p:nvGrpSpPr>
      <p:grpSpPr>
        <a:xfrm>
          <a:off x="0" y="0"/>
          <a:ext cx="0" cy="0"/>
          <a:chOff x="0" y="0"/>
          <a:chExt cx="0" cy="0"/>
        </a:xfrm>
      </p:grpSpPr>
      <p:sp>
        <p:nvSpPr>
          <p:cNvPr id="633" name="Google Shape;633;p54"/>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634" name="Google Shape;634;p54"/>
          <p:cNvSpPr/>
          <p:nvPr/>
        </p:nvSpPr>
        <p:spPr>
          <a:xfrm>
            <a:off x="644550" y="510025"/>
            <a:ext cx="7530300" cy="714300"/>
          </a:xfrm>
          <a:prstGeom prst="rect">
            <a:avLst/>
          </a:prstGeom>
          <a:solidFill>
            <a:schemeClr val="accent6"/>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 name="Google Shape;635;p54"/>
          <p:cNvSpPr txBox="1"/>
          <p:nvPr>
            <p:ph type="title"/>
          </p:nvPr>
        </p:nvSpPr>
        <p:spPr>
          <a:xfrm>
            <a:off x="644550" y="583475"/>
            <a:ext cx="7530300" cy="509100"/>
          </a:xfrm>
          <a:prstGeom prst="rect">
            <a:avLst/>
          </a:prstGeom>
        </p:spPr>
        <p:txBody>
          <a:bodyPr anchorCtr="0" anchor="t" bIns="91425" lIns="91425" spcFirstLastPara="1" rIns="91425" wrap="square" tIns="91425">
            <a:noAutofit/>
          </a:bodyPr>
          <a:lstStyle/>
          <a:p>
            <a:pPr indent="0" lvl="0" marL="0" rtl="0" algn="just">
              <a:lnSpc>
                <a:spcPct val="115000"/>
              </a:lnSpc>
              <a:spcBef>
                <a:spcPts val="0"/>
              </a:spcBef>
              <a:spcAft>
                <a:spcPts val="1200"/>
              </a:spcAft>
              <a:buNone/>
            </a:pPr>
            <a:r>
              <a:rPr b="1" lang="en" sz="1300">
                <a:solidFill>
                  <a:schemeClr val="accent5"/>
                </a:solidFill>
                <a:latin typeface="Lato"/>
                <a:ea typeface="Lato"/>
                <a:cs typeface="Lato"/>
                <a:sym typeface="Lato"/>
              </a:rPr>
              <a:t>Q3. </a:t>
            </a:r>
            <a:r>
              <a:rPr b="1" lang="en" sz="1300">
                <a:solidFill>
                  <a:srgbClr val="434343"/>
                </a:solidFill>
                <a:latin typeface="Lato"/>
                <a:ea typeface="Lato"/>
                <a:cs typeface="Lato"/>
                <a:sym typeface="Lato"/>
              </a:rPr>
              <a:t>How would you evaluate Disney’s financial performance, both on an </a:t>
            </a:r>
            <a:r>
              <a:rPr b="1" lang="en" sz="1300">
                <a:latin typeface="Lato"/>
                <a:ea typeface="Lato"/>
                <a:cs typeface="Lato"/>
                <a:sym typeface="Lato"/>
              </a:rPr>
              <a:t>absolute basis</a:t>
            </a:r>
            <a:r>
              <a:rPr b="1" lang="en" sz="1300">
                <a:solidFill>
                  <a:srgbClr val="434343"/>
                </a:solidFill>
                <a:latin typeface="Lato"/>
                <a:ea typeface="Lato"/>
                <a:cs typeface="Lato"/>
                <a:sym typeface="Lato"/>
              </a:rPr>
              <a:t> and </a:t>
            </a:r>
            <a:r>
              <a:rPr b="1" lang="en" sz="1300">
                <a:solidFill>
                  <a:schemeClr val="dk2"/>
                </a:solidFill>
                <a:latin typeface="Lato"/>
                <a:ea typeface="Lato"/>
                <a:cs typeface="Lato"/>
                <a:sym typeface="Lato"/>
              </a:rPr>
              <a:t>relative</a:t>
            </a:r>
            <a:r>
              <a:rPr b="1" lang="en" sz="1300">
                <a:solidFill>
                  <a:srgbClr val="434343"/>
                </a:solidFill>
                <a:latin typeface="Lato"/>
                <a:ea typeface="Lato"/>
                <a:cs typeface="Lato"/>
                <a:sym typeface="Lato"/>
              </a:rPr>
              <a:t> to its peers?</a:t>
            </a:r>
            <a:endParaRPr/>
          </a:p>
        </p:txBody>
      </p:sp>
      <p:graphicFrame>
        <p:nvGraphicFramePr>
          <p:cNvPr id="636" name="Google Shape;636;p54"/>
          <p:cNvGraphicFramePr/>
          <p:nvPr/>
        </p:nvGraphicFramePr>
        <p:xfrm>
          <a:off x="644550" y="1356975"/>
          <a:ext cx="3000000" cy="3000000"/>
        </p:xfrm>
        <a:graphic>
          <a:graphicData uri="http://schemas.openxmlformats.org/drawingml/2006/table">
            <a:tbl>
              <a:tblPr>
                <a:noFill/>
                <a:tableStyleId>{1BCEBD93-8EB4-4500-985D-4AFF653E1531}</a:tableStyleId>
              </a:tblPr>
              <a:tblGrid>
                <a:gridCol w="1323875"/>
                <a:gridCol w="715400"/>
                <a:gridCol w="727500"/>
                <a:gridCol w="805300"/>
                <a:gridCol w="741650"/>
              </a:tblGrid>
              <a:tr h="356000">
                <a:tc>
                  <a:txBody>
                    <a:bodyPr/>
                    <a:lstStyle/>
                    <a:p>
                      <a:pPr indent="0" lvl="0" marL="0" marR="0" rtl="0" algn="ctr">
                        <a:lnSpc>
                          <a:spcPct val="100000"/>
                        </a:lnSpc>
                        <a:spcBef>
                          <a:spcPts val="0"/>
                        </a:spcBef>
                        <a:spcAft>
                          <a:spcPts val="0"/>
                        </a:spcAft>
                        <a:buNone/>
                      </a:pPr>
                      <a:r>
                        <a:t/>
                      </a:r>
                      <a:endParaRPr b="1" sz="1100">
                        <a:latin typeface="Lato"/>
                        <a:ea typeface="Lato"/>
                        <a:cs typeface="Lato"/>
                        <a:sym typeface="Lato"/>
                      </a:endParaRPr>
                    </a:p>
                  </a:txBody>
                  <a:tcPr marT="91425" marB="91425" marR="91425" marL="91425" anchor="ctr">
                    <a:lnL cap="flat" cmpd="sng" w="9525">
                      <a:solidFill>
                        <a:schemeClr val="l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accent1"/>
                      </a:solidFill>
                      <a:prstDash val="solid"/>
                      <a:round/>
                      <a:headEnd len="sm" w="sm" type="none"/>
                      <a:tailEnd len="sm" w="sm" type="none"/>
                    </a:lnB>
                    <a:solidFill>
                      <a:schemeClr val="lt1"/>
                    </a:solidFill>
                  </a:tcPr>
                </a:tc>
                <a:tc>
                  <a:txBody>
                    <a:bodyPr/>
                    <a:lstStyle/>
                    <a:p>
                      <a:pPr indent="0" lvl="0" marL="0" marR="0" rtl="0" algn="ctr">
                        <a:lnSpc>
                          <a:spcPct val="100000"/>
                        </a:lnSpc>
                        <a:spcBef>
                          <a:spcPts val="0"/>
                        </a:spcBef>
                        <a:spcAft>
                          <a:spcPts val="0"/>
                        </a:spcAft>
                        <a:buNone/>
                      </a:pPr>
                      <a:r>
                        <a:rPr b="1" lang="en" sz="1100">
                          <a:latin typeface="Lato"/>
                          <a:ea typeface="Lato"/>
                          <a:cs typeface="Lato"/>
                          <a:sym typeface="Lato"/>
                        </a:rPr>
                        <a:t>Disney</a:t>
                      </a:r>
                      <a:endParaRPr b="1" sz="1100">
                        <a:latin typeface="Lato"/>
                        <a:ea typeface="Lato"/>
                        <a:cs typeface="Lato"/>
                        <a:sym typeface="Lato"/>
                      </a:endParaRPr>
                    </a:p>
                  </a:txBody>
                  <a:tcPr marT="91425" marB="91425" marR="91425" marL="91425" anchor="ctr">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solidFill>
                      <a:schemeClr val="lt2"/>
                    </a:solidFill>
                  </a:tcPr>
                </a:tc>
                <a:tc>
                  <a:txBody>
                    <a:bodyPr/>
                    <a:lstStyle/>
                    <a:p>
                      <a:pPr indent="0" lvl="0" marL="0" marR="0" rtl="0" algn="ctr">
                        <a:lnSpc>
                          <a:spcPct val="100000"/>
                        </a:lnSpc>
                        <a:spcBef>
                          <a:spcPts val="0"/>
                        </a:spcBef>
                        <a:spcAft>
                          <a:spcPts val="0"/>
                        </a:spcAft>
                        <a:buNone/>
                      </a:pPr>
                      <a:r>
                        <a:rPr b="1" lang="en" sz="1100">
                          <a:latin typeface="Lato"/>
                          <a:ea typeface="Lato"/>
                          <a:cs typeface="Lato"/>
                          <a:sym typeface="Lato"/>
                        </a:rPr>
                        <a:t>Netflix</a:t>
                      </a:r>
                      <a:endParaRPr b="1" sz="1100">
                        <a:latin typeface="Lato"/>
                        <a:ea typeface="Lato"/>
                        <a:cs typeface="Lato"/>
                        <a:sym typeface="Lato"/>
                      </a:endParaRPr>
                    </a:p>
                  </a:txBody>
                  <a:tcPr marT="91425" marB="91425" marR="91425" marL="91425" anchor="ctr">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solidFill>
                      <a:schemeClr val="lt2"/>
                    </a:solidFill>
                  </a:tcPr>
                </a:tc>
                <a:tc>
                  <a:txBody>
                    <a:bodyPr/>
                    <a:lstStyle/>
                    <a:p>
                      <a:pPr indent="0" lvl="0" marL="0" marR="0" rtl="0" algn="ctr">
                        <a:lnSpc>
                          <a:spcPct val="100000"/>
                        </a:lnSpc>
                        <a:spcBef>
                          <a:spcPts val="0"/>
                        </a:spcBef>
                        <a:spcAft>
                          <a:spcPts val="0"/>
                        </a:spcAft>
                        <a:buNone/>
                      </a:pPr>
                      <a:r>
                        <a:rPr b="1" lang="en" sz="1100">
                          <a:latin typeface="Lato"/>
                          <a:ea typeface="Lato"/>
                          <a:cs typeface="Lato"/>
                          <a:sym typeface="Lato"/>
                        </a:rPr>
                        <a:t>Comcast</a:t>
                      </a:r>
                      <a:endParaRPr b="1" sz="1100">
                        <a:latin typeface="Lato"/>
                        <a:ea typeface="Lato"/>
                        <a:cs typeface="Lato"/>
                        <a:sym typeface="Lato"/>
                      </a:endParaRPr>
                    </a:p>
                  </a:txBody>
                  <a:tcPr marT="91425" marB="91425" marR="91425" marL="91425" anchor="ctr">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solidFill>
                      <a:schemeClr val="lt2"/>
                    </a:solidFill>
                  </a:tcPr>
                </a:tc>
                <a:tc>
                  <a:txBody>
                    <a:bodyPr/>
                    <a:lstStyle/>
                    <a:p>
                      <a:pPr indent="0" lvl="0" marL="0" marR="0" rtl="0" algn="ctr">
                        <a:lnSpc>
                          <a:spcPct val="100000"/>
                        </a:lnSpc>
                        <a:spcBef>
                          <a:spcPts val="0"/>
                        </a:spcBef>
                        <a:spcAft>
                          <a:spcPts val="0"/>
                        </a:spcAft>
                        <a:buNone/>
                      </a:pPr>
                      <a:r>
                        <a:rPr b="1" lang="en" sz="1100">
                          <a:latin typeface="Lato"/>
                          <a:ea typeface="Lato"/>
                          <a:cs typeface="Lato"/>
                          <a:sym typeface="Lato"/>
                        </a:rPr>
                        <a:t>Viacom</a:t>
                      </a:r>
                      <a:endParaRPr b="1" sz="1100">
                        <a:latin typeface="Lato"/>
                        <a:ea typeface="Lato"/>
                        <a:cs typeface="Lato"/>
                        <a:sym typeface="Lato"/>
                      </a:endParaRPr>
                    </a:p>
                  </a:txBody>
                  <a:tcPr marT="91425" marB="91425" marR="91425" marL="91425" anchor="ctr">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solidFill>
                      <a:schemeClr val="lt2"/>
                    </a:solidFill>
                  </a:tcPr>
                </a:tc>
              </a:tr>
              <a:tr h="100000">
                <a:tc>
                  <a:txBody>
                    <a:bodyPr/>
                    <a:lstStyle/>
                    <a:p>
                      <a:pPr indent="0" lvl="0" marL="0" rtl="0" algn="ctr">
                        <a:spcBef>
                          <a:spcPts val="0"/>
                        </a:spcBef>
                        <a:spcAft>
                          <a:spcPts val="0"/>
                        </a:spcAft>
                        <a:buNone/>
                      </a:pPr>
                      <a:r>
                        <a:rPr b="1" lang="en" sz="1100">
                          <a:latin typeface="Lato"/>
                          <a:ea typeface="Lato"/>
                          <a:cs typeface="Lato"/>
                          <a:sym typeface="Lato"/>
                        </a:rPr>
                        <a:t>Net Income (% of revenue)</a:t>
                      </a:r>
                      <a:endParaRPr b="1" sz="1100">
                        <a:latin typeface="Lato"/>
                        <a:ea typeface="Lato"/>
                        <a:cs typeface="Lato"/>
                        <a:sym typeface="Lato"/>
                      </a:endParaRPr>
                    </a:p>
                  </a:txBody>
                  <a:tcPr marT="91425" marB="91425" marR="91425" marL="91425" anchor="ctr">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sz="1100">
                          <a:latin typeface="Lato"/>
                          <a:ea typeface="Lato"/>
                          <a:cs typeface="Lato"/>
                          <a:sym typeface="Lato"/>
                        </a:rPr>
                        <a:t>15.89%</a:t>
                      </a:r>
                      <a:endParaRPr sz="1100">
                        <a:latin typeface="Lato"/>
                        <a:ea typeface="Lato"/>
                        <a:cs typeface="Lato"/>
                        <a:sym typeface="Lato"/>
                      </a:endParaRPr>
                    </a:p>
                  </a:txBody>
                  <a:tcPr marT="91425" marB="91425" marR="91425" marL="91425" anchor="ctr">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solidFill>
                      <a:schemeClr val="lt1"/>
                    </a:solidFill>
                  </a:tcPr>
                </a:tc>
                <a:tc>
                  <a:txBody>
                    <a:bodyPr/>
                    <a:lstStyle/>
                    <a:p>
                      <a:pPr indent="0" lvl="0" marL="0" rtl="0" algn="ctr">
                        <a:spcBef>
                          <a:spcPts val="0"/>
                        </a:spcBef>
                        <a:spcAft>
                          <a:spcPts val="1600"/>
                        </a:spcAft>
                        <a:buNone/>
                      </a:pPr>
                      <a:r>
                        <a:rPr lang="en" sz="1100">
                          <a:latin typeface="Lato"/>
                          <a:ea typeface="Lato"/>
                          <a:cs typeface="Lato"/>
                          <a:sym typeface="Lato"/>
                        </a:rPr>
                        <a:t>7.59%</a:t>
                      </a:r>
                      <a:endParaRPr sz="1100">
                        <a:latin typeface="Lato"/>
                        <a:ea typeface="Lato"/>
                        <a:cs typeface="Lato"/>
                        <a:sym typeface="Lato"/>
                      </a:endParaRPr>
                    </a:p>
                  </a:txBody>
                  <a:tcPr marT="91425" marB="91425" marR="91425" marL="91425" anchor="ctr">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tcPr>
                </a:tc>
                <a:tc>
                  <a:txBody>
                    <a:bodyPr/>
                    <a:lstStyle/>
                    <a:p>
                      <a:pPr indent="0" lvl="0" marL="0" rtl="0" algn="ctr">
                        <a:spcBef>
                          <a:spcPts val="0"/>
                        </a:spcBef>
                        <a:spcAft>
                          <a:spcPts val="1600"/>
                        </a:spcAft>
                        <a:buNone/>
                      </a:pPr>
                      <a:r>
                        <a:rPr lang="en" sz="1100">
                          <a:latin typeface="Lato"/>
                          <a:ea typeface="Lato"/>
                          <a:cs typeface="Lato"/>
                          <a:sym typeface="Lato"/>
                        </a:rPr>
                        <a:t>12.04%</a:t>
                      </a:r>
                      <a:endParaRPr sz="1100">
                        <a:latin typeface="Lato"/>
                        <a:ea typeface="Lato"/>
                        <a:cs typeface="Lato"/>
                        <a:sym typeface="Lato"/>
                      </a:endParaRPr>
                    </a:p>
                  </a:txBody>
                  <a:tcPr marT="91425" marB="91425" marR="91425" marL="91425" anchor="ctr">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tcPr>
                </a:tc>
                <a:tc>
                  <a:txBody>
                    <a:bodyPr/>
                    <a:lstStyle/>
                    <a:p>
                      <a:pPr indent="0" lvl="0" marL="0" rtl="0" algn="ctr">
                        <a:spcBef>
                          <a:spcPts val="0"/>
                        </a:spcBef>
                        <a:spcAft>
                          <a:spcPts val="1600"/>
                        </a:spcAft>
                        <a:buNone/>
                      </a:pPr>
                      <a:r>
                        <a:rPr lang="en" sz="1100">
                          <a:latin typeface="Lato"/>
                          <a:ea typeface="Lato"/>
                          <a:cs typeface="Lato"/>
                          <a:sym typeface="Lato"/>
                        </a:rPr>
                        <a:t>12.06%</a:t>
                      </a:r>
                      <a:endParaRPr sz="1100">
                        <a:latin typeface="Lato"/>
                        <a:ea typeface="Lato"/>
                        <a:cs typeface="Lato"/>
                        <a:sym typeface="Lato"/>
                      </a:endParaRPr>
                    </a:p>
                  </a:txBody>
                  <a:tcPr marT="91425" marB="91425" marR="91425" marL="91425" anchor="ctr">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tcPr>
                </a:tc>
              </a:tr>
              <a:tr h="100000">
                <a:tc>
                  <a:txBody>
                    <a:bodyPr/>
                    <a:lstStyle/>
                    <a:p>
                      <a:pPr indent="0" lvl="0" marL="0" rtl="0" algn="ctr">
                        <a:spcBef>
                          <a:spcPts val="0"/>
                        </a:spcBef>
                        <a:spcAft>
                          <a:spcPts val="0"/>
                        </a:spcAft>
                        <a:buNone/>
                      </a:pPr>
                      <a:r>
                        <a:rPr b="1" lang="en" sz="1100">
                          <a:latin typeface="Lato"/>
                          <a:ea typeface="Lato"/>
                          <a:cs typeface="Lato"/>
                          <a:sym typeface="Lato"/>
                        </a:rPr>
                        <a:t>Operating Income (% of revenue)</a:t>
                      </a:r>
                      <a:endParaRPr b="1" sz="1100">
                        <a:latin typeface="Lato"/>
                        <a:ea typeface="Lato"/>
                        <a:cs typeface="Lato"/>
                        <a:sym typeface="Lato"/>
                      </a:endParaRPr>
                    </a:p>
                  </a:txBody>
                  <a:tcPr marT="91425" marB="91425" marR="91425" marL="91425" anchor="ctr">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sz="1100">
                          <a:latin typeface="Lato"/>
                          <a:ea typeface="Lato"/>
                          <a:cs typeface="Lato"/>
                          <a:sym typeface="Lato"/>
                        </a:rPr>
                        <a:t>17.2%</a:t>
                      </a:r>
                      <a:endParaRPr sz="1100">
                        <a:latin typeface="Lato"/>
                        <a:ea typeface="Lato"/>
                        <a:cs typeface="Lato"/>
                        <a:sym typeface="Lato"/>
                      </a:endParaRPr>
                    </a:p>
                  </a:txBody>
                  <a:tcPr marT="91425" marB="91425" marR="91425" marL="91425" anchor="ctr">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solidFill>
                      <a:schemeClr val="lt1"/>
                    </a:solidFill>
                  </a:tcPr>
                </a:tc>
                <a:tc>
                  <a:txBody>
                    <a:bodyPr/>
                    <a:lstStyle/>
                    <a:p>
                      <a:pPr indent="0" lvl="0" marL="0" rtl="0" algn="ctr">
                        <a:spcBef>
                          <a:spcPts val="0"/>
                        </a:spcBef>
                        <a:spcAft>
                          <a:spcPts val="1600"/>
                        </a:spcAft>
                        <a:buNone/>
                      </a:pPr>
                      <a:r>
                        <a:rPr lang="en" sz="1100">
                          <a:latin typeface="Lato"/>
                          <a:ea typeface="Lato"/>
                          <a:cs typeface="Lato"/>
                          <a:sym typeface="Lato"/>
                        </a:rPr>
                        <a:t>12.5%</a:t>
                      </a:r>
                      <a:endParaRPr sz="1100">
                        <a:latin typeface="Lato"/>
                        <a:ea typeface="Lato"/>
                        <a:cs typeface="Lato"/>
                        <a:sym typeface="Lato"/>
                      </a:endParaRPr>
                    </a:p>
                  </a:txBody>
                  <a:tcPr marT="91425" marB="91425" marR="91425" marL="91425" anchor="ctr">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tcPr>
                </a:tc>
                <a:tc>
                  <a:txBody>
                    <a:bodyPr/>
                    <a:lstStyle/>
                    <a:p>
                      <a:pPr indent="0" lvl="0" marL="0" rtl="0" algn="ctr">
                        <a:spcBef>
                          <a:spcPts val="0"/>
                        </a:spcBef>
                        <a:spcAft>
                          <a:spcPts val="1600"/>
                        </a:spcAft>
                        <a:buNone/>
                      </a:pPr>
                      <a:r>
                        <a:rPr lang="en" sz="1100">
                          <a:latin typeface="Lato"/>
                          <a:ea typeface="Lato"/>
                          <a:cs typeface="Lato"/>
                          <a:sym typeface="Lato"/>
                        </a:rPr>
                        <a:t>19.1%</a:t>
                      </a:r>
                      <a:endParaRPr sz="1100">
                        <a:latin typeface="Lato"/>
                        <a:ea typeface="Lato"/>
                        <a:cs typeface="Lato"/>
                        <a:sym typeface="Lato"/>
                      </a:endParaRPr>
                    </a:p>
                  </a:txBody>
                  <a:tcPr marT="91425" marB="91425" marR="91425" marL="91425" anchor="ctr">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tcPr>
                </a:tc>
                <a:tc>
                  <a:txBody>
                    <a:bodyPr/>
                    <a:lstStyle/>
                    <a:p>
                      <a:pPr indent="0" lvl="0" marL="0" rtl="0" algn="ctr">
                        <a:spcBef>
                          <a:spcPts val="0"/>
                        </a:spcBef>
                        <a:spcAft>
                          <a:spcPts val="1600"/>
                        </a:spcAft>
                        <a:buNone/>
                      </a:pPr>
                      <a:r>
                        <a:rPr lang="en" sz="1100">
                          <a:latin typeface="Lato"/>
                          <a:ea typeface="Lato"/>
                          <a:cs typeface="Lato"/>
                          <a:sym typeface="Lato"/>
                        </a:rPr>
                        <a:t>21.1%</a:t>
                      </a:r>
                      <a:endParaRPr sz="1100">
                        <a:latin typeface="Lato"/>
                        <a:ea typeface="Lato"/>
                        <a:cs typeface="Lato"/>
                        <a:sym typeface="Lato"/>
                      </a:endParaRPr>
                    </a:p>
                  </a:txBody>
                  <a:tcPr marT="91425" marB="91425" marR="91425" marL="91425" anchor="ctr">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tcPr>
                </a:tc>
              </a:tr>
              <a:tr h="356000">
                <a:tc>
                  <a:txBody>
                    <a:bodyPr/>
                    <a:lstStyle/>
                    <a:p>
                      <a:pPr indent="0" lvl="0" marL="0" rtl="0" algn="ctr">
                        <a:spcBef>
                          <a:spcPts val="0"/>
                        </a:spcBef>
                        <a:spcAft>
                          <a:spcPts val="0"/>
                        </a:spcAft>
                        <a:buNone/>
                      </a:pPr>
                      <a:r>
                        <a:rPr b="1" lang="en" sz="1100">
                          <a:latin typeface="Lato"/>
                          <a:ea typeface="Lato"/>
                          <a:cs typeface="Lato"/>
                          <a:sym typeface="Lato"/>
                        </a:rPr>
                        <a:t>Valuation</a:t>
                      </a:r>
                      <a:endParaRPr b="1" sz="1100">
                        <a:latin typeface="Lato"/>
                        <a:ea typeface="Lato"/>
                        <a:cs typeface="Lato"/>
                        <a:sym typeface="Lato"/>
                      </a:endParaRPr>
                    </a:p>
                  </a:txBody>
                  <a:tcPr marT="91425" marB="91425" marR="91425" marL="91425" anchor="ctr">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sz="1100">
                          <a:latin typeface="Lato"/>
                          <a:ea typeface="Lato"/>
                          <a:cs typeface="Lato"/>
                          <a:sym typeface="Lato"/>
                        </a:rPr>
                        <a:t>302 231</a:t>
                      </a:r>
                      <a:endParaRPr sz="1100">
                        <a:latin typeface="Lato"/>
                        <a:ea typeface="Lato"/>
                        <a:cs typeface="Lato"/>
                        <a:sym typeface="Lato"/>
                      </a:endParaRPr>
                    </a:p>
                  </a:txBody>
                  <a:tcPr marT="91425" marB="91425" marR="91425" marL="91425" anchor="ctr">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solidFill>
                      <a:schemeClr val="lt1"/>
                    </a:solidFill>
                  </a:tcPr>
                </a:tc>
                <a:tc>
                  <a:txBody>
                    <a:bodyPr/>
                    <a:lstStyle/>
                    <a:p>
                      <a:pPr indent="0" lvl="0" marL="0" rtl="0" algn="ctr">
                        <a:spcBef>
                          <a:spcPts val="0"/>
                        </a:spcBef>
                        <a:spcAft>
                          <a:spcPts val="1600"/>
                        </a:spcAft>
                        <a:buNone/>
                      </a:pPr>
                      <a:r>
                        <a:rPr lang="en" sz="1100">
                          <a:latin typeface="Lato"/>
                          <a:ea typeface="Lato"/>
                          <a:cs typeface="Lato"/>
                          <a:sym typeface="Lato"/>
                        </a:rPr>
                        <a:t>132 803</a:t>
                      </a:r>
                      <a:endParaRPr sz="1100">
                        <a:latin typeface="Lato"/>
                        <a:ea typeface="Lato"/>
                        <a:cs typeface="Lato"/>
                        <a:sym typeface="Lato"/>
                      </a:endParaRPr>
                    </a:p>
                  </a:txBody>
                  <a:tcPr marT="91425" marB="91425" marR="91425" marL="91425" anchor="ctr">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tcPr>
                </a:tc>
                <a:tc>
                  <a:txBody>
                    <a:bodyPr/>
                    <a:lstStyle/>
                    <a:p>
                      <a:pPr indent="0" lvl="0" marL="0" rtl="0" algn="ctr">
                        <a:spcBef>
                          <a:spcPts val="0"/>
                        </a:spcBef>
                        <a:spcAft>
                          <a:spcPts val="1600"/>
                        </a:spcAft>
                        <a:buNone/>
                      </a:pPr>
                      <a:r>
                        <a:rPr lang="en" sz="1100">
                          <a:latin typeface="Lato"/>
                          <a:ea typeface="Lato"/>
                          <a:cs typeface="Lato"/>
                          <a:sym typeface="Lato"/>
                        </a:rPr>
                        <a:t>305 928</a:t>
                      </a:r>
                      <a:endParaRPr sz="1100">
                        <a:latin typeface="Lato"/>
                        <a:ea typeface="Lato"/>
                        <a:cs typeface="Lato"/>
                        <a:sym typeface="Lato"/>
                      </a:endParaRPr>
                    </a:p>
                  </a:txBody>
                  <a:tcPr marT="91425" marB="91425" marR="91425" marL="91425" anchor="ctr">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tcPr>
                </a:tc>
                <a:tc>
                  <a:txBody>
                    <a:bodyPr/>
                    <a:lstStyle/>
                    <a:p>
                      <a:pPr indent="0" lvl="0" marL="0" rtl="0" algn="ctr">
                        <a:spcBef>
                          <a:spcPts val="0"/>
                        </a:spcBef>
                        <a:spcAft>
                          <a:spcPts val="1600"/>
                        </a:spcAft>
                        <a:buNone/>
                      </a:pPr>
                      <a:r>
                        <a:rPr lang="en" sz="1100">
                          <a:latin typeface="Lato"/>
                          <a:ea typeface="Lato"/>
                          <a:cs typeface="Lato"/>
                          <a:sym typeface="Lato"/>
                        </a:rPr>
                        <a:t>18 020</a:t>
                      </a:r>
                      <a:endParaRPr sz="1100">
                        <a:latin typeface="Lato"/>
                        <a:ea typeface="Lato"/>
                        <a:cs typeface="Lato"/>
                        <a:sym typeface="Lato"/>
                      </a:endParaRPr>
                    </a:p>
                  </a:txBody>
                  <a:tcPr marT="91425" marB="91425" marR="91425" marL="91425" anchor="ctr">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tcPr>
                </a:tc>
              </a:tr>
              <a:tr h="100000">
                <a:tc>
                  <a:txBody>
                    <a:bodyPr/>
                    <a:lstStyle/>
                    <a:p>
                      <a:pPr indent="0" lvl="0" marL="0" rtl="0" algn="ctr">
                        <a:spcBef>
                          <a:spcPts val="0"/>
                        </a:spcBef>
                        <a:spcAft>
                          <a:spcPts val="0"/>
                        </a:spcAft>
                        <a:buNone/>
                      </a:pPr>
                      <a:r>
                        <a:rPr b="1" lang="en" sz="1100">
                          <a:latin typeface="Lato"/>
                          <a:ea typeface="Lato"/>
                          <a:cs typeface="Lato"/>
                          <a:sym typeface="Lato"/>
                        </a:rPr>
                        <a:t>Net Profit Margin</a:t>
                      </a:r>
                      <a:endParaRPr b="1" sz="1100">
                        <a:latin typeface="Lato"/>
                        <a:ea typeface="Lato"/>
                        <a:cs typeface="Lato"/>
                        <a:sym typeface="Lato"/>
                      </a:endParaRPr>
                    </a:p>
                  </a:txBody>
                  <a:tcPr marT="91425" marB="91425" marR="91425" marL="91425" anchor="ctr">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sz="1100">
                          <a:latin typeface="Lato"/>
                          <a:ea typeface="Lato"/>
                          <a:cs typeface="Lato"/>
                          <a:sym typeface="Lato"/>
                        </a:rPr>
                        <a:t>15.89%</a:t>
                      </a:r>
                      <a:endParaRPr sz="1100">
                        <a:latin typeface="Lato"/>
                        <a:ea typeface="Lato"/>
                        <a:cs typeface="Lato"/>
                        <a:sym typeface="Lato"/>
                      </a:endParaRPr>
                    </a:p>
                  </a:txBody>
                  <a:tcPr marT="91425" marB="91425" marR="91425" marL="91425" anchor="ctr">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solidFill>
                      <a:schemeClr val="lt1"/>
                    </a:solidFill>
                  </a:tcPr>
                </a:tc>
                <a:tc>
                  <a:txBody>
                    <a:bodyPr/>
                    <a:lstStyle/>
                    <a:p>
                      <a:pPr indent="0" lvl="0" marL="0" rtl="0" algn="ctr">
                        <a:spcBef>
                          <a:spcPts val="0"/>
                        </a:spcBef>
                        <a:spcAft>
                          <a:spcPts val="1600"/>
                        </a:spcAft>
                        <a:buNone/>
                      </a:pPr>
                      <a:r>
                        <a:rPr lang="en" sz="1100">
                          <a:latin typeface="Lato"/>
                          <a:ea typeface="Lato"/>
                          <a:cs typeface="Lato"/>
                          <a:sym typeface="Lato"/>
                        </a:rPr>
                        <a:t>7.49%</a:t>
                      </a:r>
                      <a:endParaRPr sz="1100">
                        <a:latin typeface="Lato"/>
                        <a:ea typeface="Lato"/>
                        <a:cs typeface="Lato"/>
                        <a:sym typeface="Lato"/>
                      </a:endParaRPr>
                    </a:p>
                  </a:txBody>
                  <a:tcPr marT="91425" marB="91425" marR="91425" marL="91425" anchor="ctr">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tcPr>
                </a:tc>
                <a:tc>
                  <a:txBody>
                    <a:bodyPr/>
                    <a:lstStyle/>
                    <a:p>
                      <a:pPr indent="0" lvl="0" marL="0" rtl="0" algn="ctr">
                        <a:spcBef>
                          <a:spcPts val="0"/>
                        </a:spcBef>
                        <a:spcAft>
                          <a:spcPts val="1600"/>
                        </a:spcAft>
                        <a:buNone/>
                      </a:pPr>
                      <a:r>
                        <a:rPr lang="en" sz="1100">
                          <a:latin typeface="Lato"/>
                          <a:ea typeface="Lato"/>
                          <a:cs typeface="Lato"/>
                          <a:sym typeface="Lato"/>
                        </a:rPr>
                        <a:t>11.45%</a:t>
                      </a:r>
                      <a:endParaRPr sz="1100">
                        <a:latin typeface="Lato"/>
                        <a:ea typeface="Lato"/>
                        <a:cs typeface="Lato"/>
                        <a:sym typeface="Lato"/>
                      </a:endParaRPr>
                    </a:p>
                  </a:txBody>
                  <a:tcPr marT="91425" marB="91425" marR="91425" marL="91425" anchor="ctr">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tcPr>
                </a:tc>
                <a:tc>
                  <a:txBody>
                    <a:bodyPr/>
                    <a:lstStyle/>
                    <a:p>
                      <a:pPr indent="0" lvl="0" marL="0" rtl="0" algn="ctr">
                        <a:spcBef>
                          <a:spcPts val="0"/>
                        </a:spcBef>
                        <a:spcAft>
                          <a:spcPts val="1600"/>
                        </a:spcAft>
                        <a:buNone/>
                      </a:pPr>
                      <a:r>
                        <a:rPr lang="en" sz="1100">
                          <a:latin typeface="Lato"/>
                          <a:ea typeface="Lato"/>
                          <a:cs typeface="Lato"/>
                          <a:sym typeface="Lato"/>
                        </a:rPr>
                        <a:t>12.06%</a:t>
                      </a:r>
                      <a:endParaRPr sz="1100">
                        <a:latin typeface="Lato"/>
                        <a:ea typeface="Lato"/>
                        <a:cs typeface="Lato"/>
                        <a:sym typeface="Lato"/>
                      </a:endParaRPr>
                    </a:p>
                  </a:txBody>
                  <a:tcPr marT="91425" marB="91425" marR="91425" marL="91425" anchor="ctr">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tcPr>
                </a:tc>
              </a:tr>
              <a:tr h="100000">
                <a:tc>
                  <a:txBody>
                    <a:bodyPr/>
                    <a:lstStyle/>
                    <a:p>
                      <a:pPr indent="0" lvl="0" marL="0" rtl="0" algn="ctr">
                        <a:spcBef>
                          <a:spcPts val="0"/>
                        </a:spcBef>
                        <a:spcAft>
                          <a:spcPts val="0"/>
                        </a:spcAft>
                        <a:buNone/>
                      </a:pPr>
                      <a:r>
                        <a:rPr b="1" lang="en" sz="1100">
                          <a:latin typeface="Lato"/>
                          <a:ea typeface="Lato"/>
                          <a:cs typeface="Lato"/>
                          <a:sym typeface="Lato"/>
                        </a:rPr>
                        <a:t>Cash Conversion Cycle</a:t>
                      </a:r>
                      <a:endParaRPr b="1" sz="1100">
                        <a:latin typeface="Lato"/>
                        <a:ea typeface="Lato"/>
                        <a:cs typeface="Lato"/>
                        <a:sym typeface="Lato"/>
                      </a:endParaRPr>
                    </a:p>
                  </a:txBody>
                  <a:tcPr marT="91425" marB="91425" marR="91425" marL="91425" anchor="ctr">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sz="1100">
                          <a:latin typeface="Lato"/>
                          <a:ea typeface="Lato"/>
                          <a:cs typeface="Lato"/>
                          <a:sym typeface="Lato"/>
                        </a:rPr>
                        <a:t>(20.4)</a:t>
                      </a:r>
                      <a:endParaRPr sz="1100">
                        <a:latin typeface="Lato"/>
                        <a:ea typeface="Lato"/>
                        <a:cs typeface="Lato"/>
                        <a:sym typeface="Lato"/>
                      </a:endParaRPr>
                    </a:p>
                  </a:txBody>
                  <a:tcPr marT="91425" marB="91425" marR="91425" marL="91425" anchor="ctr">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sz="1100">
                          <a:latin typeface="Lato"/>
                          <a:ea typeface="Lato"/>
                          <a:cs typeface="Lato"/>
                          <a:sym typeface="Lato"/>
                        </a:rPr>
                        <a:t>(4.8)</a:t>
                      </a:r>
                      <a:endParaRPr sz="1100">
                        <a:latin typeface="Lato"/>
                        <a:ea typeface="Lato"/>
                        <a:cs typeface="Lato"/>
                        <a:sym typeface="Lato"/>
                      </a:endParaRPr>
                    </a:p>
                  </a:txBody>
                  <a:tcPr marT="91425" marB="91425" marR="91425" marL="91425" anchor="ctr">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tcPr>
                </a:tc>
                <a:tc>
                  <a:txBody>
                    <a:bodyPr/>
                    <a:lstStyle/>
                    <a:p>
                      <a:pPr indent="0" lvl="0" marL="0" rtl="0" algn="ctr">
                        <a:spcBef>
                          <a:spcPts val="0"/>
                        </a:spcBef>
                        <a:spcAft>
                          <a:spcPts val="0"/>
                        </a:spcAft>
                        <a:buNone/>
                      </a:pPr>
                      <a:r>
                        <a:rPr lang="en" sz="1100">
                          <a:latin typeface="Lato"/>
                          <a:ea typeface="Lato"/>
                          <a:cs typeface="Lato"/>
                          <a:sym typeface="Lato"/>
                        </a:rPr>
                        <a:t>(72.3)</a:t>
                      </a:r>
                      <a:endParaRPr sz="1100">
                        <a:latin typeface="Lato"/>
                        <a:ea typeface="Lato"/>
                        <a:cs typeface="Lato"/>
                        <a:sym typeface="Lato"/>
                      </a:endParaRPr>
                    </a:p>
                  </a:txBody>
                  <a:tcPr marT="91425" marB="91425" marR="91425" marL="91425" anchor="ctr">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tcPr>
                </a:tc>
                <a:tc>
                  <a:txBody>
                    <a:bodyPr/>
                    <a:lstStyle/>
                    <a:p>
                      <a:pPr indent="0" lvl="0" marL="0" rtl="0" algn="ctr">
                        <a:spcBef>
                          <a:spcPts val="0"/>
                        </a:spcBef>
                        <a:spcAft>
                          <a:spcPts val="0"/>
                        </a:spcAft>
                        <a:buNone/>
                      </a:pPr>
                      <a:r>
                        <a:rPr lang="en" sz="1100">
                          <a:latin typeface="Lato"/>
                          <a:ea typeface="Lato"/>
                          <a:cs typeface="Lato"/>
                          <a:sym typeface="Lato"/>
                        </a:rPr>
                        <a:t>121.5</a:t>
                      </a:r>
                      <a:endParaRPr sz="1100">
                        <a:latin typeface="Lato"/>
                        <a:ea typeface="Lato"/>
                        <a:cs typeface="Lato"/>
                        <a:sym typeface="Lato"/>
                      </a:endParaRPr>
                    </a:p>
                  </a:txBody>
                  <a:tcPr marT="91425" marB="91425" marR="91425" marL="91425" anchor="ctr">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tcPr>
                </a:tc>
              </a:tr>
              <a:tr h="249650">
                <a:tc>
                  <a:txBody>
                    <a:bodyPr/>
                    <a:lstStyle/>
                    <a:p>
                      <a:pPr indent="0" lvl="0" marL="0" rtl="0" algn="ctr">
                        <a:spcBef>
                          <a:spcPts val="0"/>
                        </a:spcBef>
                        <a:spcAft>
                          <a:spcPts val="0"/>
                        </a:spcAft>
                        <a:buNone/>
                      </a:pPr>
                      <a:r>
                        <a:rPr b="1" lang="en" sz="1100">
                          <a:latin typeface="Lato"/>
                          <a:ea typeface="Lato"/>
                          <a:cs typeface="Lato"/>
                          <a:sym typeface="Lato"/>
                        </a:rPr>
                        <a:t>Revenue Growth (2018-2019)</a:t>
                      </a:r>
                      <a:endParaRPr b="1" sz="1100">
                        <a:latin typeface="Lato"/>
                        <a:ea typeface="Lato"/>
                        <a:cs typeface="Lato"/>
                        <a:sym typeface="Lato"/>
                      </a:endParaRPr>
                    </a:p>
                  </a:txBody>
                  <a:tcPr marT="91425" marB="91425" marR="91425" marL="91425" anchor="ctr">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sz="1100">
                          <a:latin typeface="Lato"/>
                          <a:ea typeface="Lato"/>
                          <a:cs typeface="Lato"/>
                          <a:sym typeface="Lato"/>
                        </a:rPr>
                        <a:t>17.1%</a:t>
                      </a:r>
                      <a:endParaRPr sz="1100">
                        <a:latin typeface="Lato"/>
                        <a:ea typeface="Lato"/>
                        <a:cs typeface="Lato"/>
                        <a:sym typeface="Lato"/>
                      </a:endParaRPr>
                    </a:p>
                  </a:txBody>
                  <a:tcPr marT="91425" marB="91425" marR="91425" marL="91425" anchor="ctr">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sz="1100">
                          <a:latin typeface="Lato"/>
                          <a:ea typeface="Lato"/>
                          <a:cs typeface="Lato"/>
                          <a:sym typeface="Lato"/>
                        </a:rPr>
                        <a:t>19.5%</a:t>
                      </a:r>
                      <a:endParaRPr sz="1100">
                        <a:latin typeface="Lato"/>
                        <a:ea typeface="Lato"/>
                        <a:cs typeface="Lato"/>
                        <a:sym typeface="Lato"/>
                      </a:endParaRPr>
                    </a:p>
                  </a:txBody>
                  <a:tcPr marT="91425" marB="91425" marR="91425" marL="91425" anchor="ctr">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tcPr>
                </a:tc>
                <a:tc>
                  <a:txBody>
                    <a:bodyPr/>
                    <a:lstStyle/>
                    <a:p>
                      <a:pPr indent="0" lvl="0" marL="0" rtl="0" algn="ctr">
                        <a:spcBef>
                          <a:spcPts val="0"/>
                        </a:spcBef>
                        <a:spcAft>
                          <a:spcPts val="0"/>
                        </a:spcAft>
                        <a:buNone/>
                      </a:pPr>
                      <a:r>
                        <a:rPr lang="en" sz="1100">
                          <a:latin typeface="Lato"/>
                          <a:ea typeface="Lato"/>
                          <a:cs typeface="Lato"/>
                          <a:sym typeface="Lato"/>
                        </a:rPr>
                        <a:t>14.7%</a:t>
                      </a:r>
                      <a:endParaRPr sz="1100">
                        <a:latin typeface="Lato"/>
                        <a:ea typeface="Lato"/>
                        <a:cs typeface="Lato"/>
                        <a:sym typeface="Lato"/>
                      </a:endParaRPr>
                    </a:p>
                  </a:txBody>
                  <a:tcPr marT="91425" marB="91425" marR="91425" marL="91425" anchor="ctr">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tcPr>
                </a:tc>
                <a:tc>
                  <a:txBody>
                    <a:bodyPr/>
                    <a:lstStyle/>
                    <a:p>
                      <a:pPr indent="0" lvl="0" marL="0" rtl="0" algn="ctr">
                        <a:spcBef>
                          <a:spcPts val="0"/>
                        </a:spcBef>
                        <a:spcAft>
                          <a:spcPts val="0"/>
                        </a:spcAft>
                        <a:buNone/>
                      </a:pPr>
                      <a:r>
                        <a:rPr lang="en" sz="1100">
                          <a:latin typeface="Lato"/>
                          <a:ea typeface="Lato"/>
                          <a:cs typeface="Lato"/>
                          <a:sym typeface="Lato"/>
                        </a:rPr>
                        <a:t>(0.8%)</a:t>
                      </a:r>
                      <a:endParaRPr sz="1100">
                        <a:latin typeface="Lato"/>
                        <a:ea typeface="Lato"/>
                        <a:cs typeface="Lato"/>
                        <a:sym typeface="Lato"/>
                      </a:endParaRPr>
                    </a:p>
                  </a:txBody>
                  <a:tcPr marT="91425" marB="91425" marR="91425" marL="91425" anchor="ctr">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tcPr>
                </a:tc>
              </a:tr>
              <a:tr h="100000">
                <a:tc>
                  <a:txBody>
                    <a:bodyPr/>
                    <a:lstStyle/>
                    <a:p>
                      <a:pPr indent="0" lvl="0" marL="0" rtl="0" algn="ctr">
                        <a:spcBef>
                          <a:spcPts val="0"/>
                        </a:spcBef>
                        <a:spcAft>
                          <a:spcPts val="0"/>
                        </a:spcAft>
                        <a:buNone/>
                      </a:pPr>
                      <a:r>
                        <a:rPr b="1" lang="en" sz="1100">
                          <a:latin typeface="Lato"/>
                          <a:ea typeface="Lato"/>
                          <a:cs typeface="Lato"/>
                          <a:sym typeface="Lato"/>
                        </a:rPr>
                        <a:t>Working Capital</a:t>
                      </a:r>
                      <a:endParaRPr b="1" sz="1100">
                        <a:latin typeface="Lato"/>
                        <a:ea typeface="Lato"/>
                        <a:cs typeface="Lato"/>
                        <a:sym typeface="Lato"/>
                      </a:endParaRPr>
                    </a:p>
                  </a:txBody>
                  <a:tcPr marT="91425" marB="91425" marR="91425" marL="91425" anchor="ctr">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sz="1100">
                          <a:latin typeface="Lato"/>
                          <a:ea typeface="Lato"/>
                          <a:cs typeface="Lato"/>
                          <a:sym typeface="Lato"/>
                        </a:rPr>
                        <a:t>1945</a:t>
                      </a:r>
                      <a:endParaRPr sz="1100">
                        <a:latin typeface="Lato"/>
                        <a:ea typeface="Lato"/>
                        <a:cs typeface="Lato"/>
                        <a:sym typeface="Lato"/>
                      </a:endParaRPr>
                    </a:p>
                  </a:txBody>
                  <a:tcPr marT="91425" marB="91425" marR="91425" marL="91425" anchor="ctr">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sz="1100">
                          <a:latin typeface="Lato"/>
                          <a:ea typeface="Lato"/>
                          <a:cs typeface="Lato"/>
                          <a:sym typeface="Lato"/>
                        </a:rPr>
                        <a:t>(1930)</a:t>
                      </a:r>
                      <a:endParaRPr sz="1100">
                        <a:latin typeface="Lato"/>
                        <a:ea typeface="Lato"/>
                        <a:cs typeface="Lato"/>
                        <a:sym typeface="Lato"/>
                      </a:endParaRPr>
                    </a:p>
                  </a:txBody>
                  <a:tcPr marT="91425" marB="91425" marR="91425" marL="91425" anchor="ctr">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tcPr>
                </a:tc>
                <a:tc>
                  <a:txBody>
                    <a:bodyPr/>
                    <a:lstStyle/>
                    <a:p>
                      <a:pPr indent="0" lvl="0" marL="0" rtl="0" algn="ctr">
                        <a:spcBef>
                          <a:spcPts val="0"/>
                        </a:spcBef>
                        <a:spcAft>
                          <a:spcPts val="0"/>
                        </a:spcAft>
                        <a:buNone/>
                      </a:pPr>
                      <a:r>
                        <a:rPr lang="en" sz="1100">
                          <a:latin typeface="Lato"/>
                          <a:ea typeface="Lato"/>
                          <a:cs typeface="Lato"/>
                          <a:sym typeface="Lato"/>
                        </a:rPr>
                        <a:t>(3 666.0)</a:t>
                      </a:r>
                      <a:endParaRPr sz="1100">
                        <a:latin typeface="Lato"/>
                        <a:ea typeface="Lato"/>
                        <a:cs typeface="Lato"/>
                        <a:sym typeface="Lato"/>
                      </a:endParaRPr>
                    </a:p>
                  </a:txBody>
                  <a:tcPr marT="91425" marB="91425" marR="91425" marL="91425" anchor="ctr">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tcPr>
                </a:tc>
                <a:tc>
                  <a:txBody>
                    <a:bodyPr/>
                    <a:lstStyle/>
                    <a:p>
                      <a:pPr indent="0" lvl="0" marL="0" rtl="0" algn="ctr">
                        <a:spcBef>
                          <a:spcPts val="0"/>
                        </a:spcBef>
                        <a:spcAft>
                          <a:spcPts val="0"/>
                        </a:spcAft>
                        <a:buNone/>
                      </a:pPr>
                      <a:r>
                        <a:rPr lang="en" sz="1100">
                          <a:latin typeface="Lato"/>
                          <a:ea typeface="Lato"/>
                          <a:cs typeface="Lato"/>
                          <a:sym typeface="Lato"/>
                        </a:rPr>
                        <a:t>1 888.0</a:t>
                      </a:r>
                      <a:endParaRPr sz="1100">
                        <a:latin typeface="Lato"/>
                        <a:ea typeface="Lato"/>
                        <a:cs typeface="Lato"/>
                        <a:sym typeface="Lato"/>
                      </a:endParaRPr>
                    </a:p>
                  </a:txBody>
                  <a:tcPr marT="91425" marB="91425" marR="91425" marL="91425" anchor="ctr">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tcPr>
                </a:tc>
              </a:tr>
            </a:tbl>
          </a:graphicData>
        </a:graphic>
      </p:graphicFrame>
      <p:sp>
        <p:nvSpPr>
          <p:cNvPr id="637" name="Google Shape;637;p54"/>
          <p:cNvSpPr txBox="1"/>
          <p:nvPr/>
        </p:nvSpPr>
        <p:spPr>
          <a:xfrm>
            <a:off x="5189550" y="1827225"/>
            <a:ext cx="2985300" cy="2601300"/>
          </a:xfrm>
          <a:prstGeom prst="rect">
            <a:avLst/>
          </a:prstGeom>
          <a:noFill/>
          <a:ln>
            <a:noFill/>
          </a:ln>
        </p:spPr>
        <p:txBody>
          <a:bodyPr anchorCtr="0" anchor="t" bIns="91425" lIns="91425" spcFirstLastPara="1" rIns="91425" wrap="square" tIns="91425">
            <a:spAutoFit/>
          </a:bodyPr>
          <a:lstStyle/>
          <a:p>
            <a:pPr indent="-298450" lvl="0" marL="457200" rtl="0" algn="just">
              <a:spcBef>
                <a:spcPts val="1000"/>
              </a:spcBef>
              <a:spcAft>
                <a:spcPts val="0"/>
              </a:spcAft>
              <a:buSzPts val="1100"/>
              <a:buFont typeface="Lato"/>
              <a:buChar char="-"/>
            </a:pPr>
            <a:r>
              <a:rPr lang="en" sz="1100">
                <a:latin typeface="Lato"/>
                <a:ea typeface="Lato"/>
                <a:cs typeface="Lato"/>
                <a:sym typeface="Lato"/>
              </a:rPr>
              <a:t>Disney has the highest net profit margin, net income and working capital among its competitors</a:t>
            </a:r>
            <a:endParaRPr sz="1100">
              <a:latin typeface="Lato"/>
              <a:ea typeface="Lato"/>
              <a:cs typeface="Lato"/>
              <a:sym typeface="Lato"/>
            </a:endParaRPr>
          </a:p>
          <a:p>
            <a:pPr indent="-298450" lvl="0" marL="457200" rtl="0" algn="just">
              <a:spcBef>
                <a:spcPts val="1000"/>
              </a:spcBef>
              <a:spcAft>
                <a:spcPts val="0"/>
              </a:spcAft>
              <a:buSzPts val="1100"/>
              <a:buFont typeface="Lato"/>
              <a:buChar char="-"/>
            </a:pPr>
            <a:r>
              <a:rPr lang="en" sz="1100">
                <a:latin typeface="Lato"/>
                <a:ea typeface="Lato"/>
                <a:cs typeface="Lato"/>
                <a:sym typeface="Lato"/>
              </a:rPr>
              <a:t>Disney has the lowest cash conversion cycle</a:t>
            </a:r>
            <a:endParaRPr sz="1100">
              <a:latin typeface="Lato"/>
              <a:ea typeface="Lato"/>
              <a:cs typeface="Lato"/>
              <a:sym typeface="Lato"/>
            </a:endParaRPr>
          </a:p>
          <a:p>
            <a:pPr indent="-298450" lvl="0" marL="457200" rtl="0" algn="just">
              <a:spcBef>
                <a:spcPts val="1000"/>
              </a:spcBef>
              <a:spcAft>
                <a:spcPts val="0"/>
              </a:spcAft>
              <a:buSzPts val="1100"/>
              <a:buFont typeface="Lato"/>
              <a:buChar char="-"/>
            </a:pPr>
            <a:r>
              <a:rPr lang="en" sz="1100">
                <a:latin typeface="Lato"/>
                <a:ea typeface="Lato"/>
                <a:cs typeface="Lato"/>
                <a:sym typeface="Lato"/>
              </a:rPr>
              <a:t>Disney and Comcast have similar valuations, which are much higher than the other two companies</a:t>
            </a:r>
            <a:endParaRPr sz="1100">
              <a:latin typeface="Lato"/>
              <a:ea typeface="Lato"/>
              <a:cs typeface="Lato"/>
              <a:sym typeface="Lato"/>
            </a:endParaRPr>
          </a:p>
          <a:p>
            <a:pPr indent="-298450" lvl="0" marL="457200" rtl="0" algn="just">
              <a:spcBef>
                <a:spcPts val="1000"/>
              </a:spcBef>
              <a:spcAft>
                <a:spcPts val="0"/>
              </a:spcAft>
              <a:buSzPts val="1100"/>
              <a:buFont typeface="Lato"/>
              <a:buChar char="-"/>
            </a:pPr>
            <a:r>
              <a:rPr lang="en" sz="1100">
                <a:latin typeface="Lato"/>
                <a:ea typeface="Lato"/>
                <a:cs typeface="Lato"/>
                <a:sym typeface="Lato"/>
              </a:rPr>
              <a:t>Viacom is the only company with a negative value of revenue growth in 2019. All the others were able to grow their revenue</a:t>
            </a:r>
            <a:endParaRPr sz="1100">
              <a:latin typeface="Lato"/>
              <a:ea typeface="Lato"/>
              <a:cs typeface="Lato"/>
              <a:sym typeface="Lato"/>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41" name="Shape 641"/>
        <p:cNvGrpSpPr/>
        <p:nvPr/>
      </p:nvGrpSpPr>
      <p:grpSpPr>
        <a:xfrm>
          <a:off x="0" y="0"/>
          <a:ext cx="0" cy="0"/>
          <a:chOff x="0" y="0"/>
          <a:chExt cx="0" cy="0"/>
        </a:xfrm>
      </p:grpSpPr>
      <p:sp>
        <p:nvSpPr>
          <p:cNvPr id="642" name="Google Shape;642;p55"/>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643" name="Google Shape;643;p55"/>
          <p:cNvSpPr/>
          <p:nvPr/>
        </p:nvSpPr>
        <p:spPr>
          <a:xfrm>
            <a:off x="644550" y="510025"/>
            <a:ext cx="7530300" cy="714300"/>
          </a:xfrm>
          <a:prstGeom prst="rect">
            <a:avLst/>
          </a:prstGeom>
          <a:solidFill>
            <a:schemeClr val="accent6"/>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 name="Google Shape;644;p55"/>
          <p:cNvSpPr txBox="1"/>
          <p:nvPr>
            <p:ph type="title"/>
          </p:nvPr>
        </p:nvSpPr>
        <p:spPr>
          <a:xfrm>
            <a:off x="644550" y="583475"/>
            <a:ext cx="7530300" cy="509100"/>
          </a:xfrm>
          <a:prstGeom prst="rect">
            <a:avLst/>
          </a:prstGeom>
        </p:spPr>
        <p:txBody>
          <a:bodyPr anchorCtr="0" anchor="t" bIns="91425" lIns="91425" spcFirstLastPara="1" rIns="91425" wrap="square" tIns="91425">
            <a:noAutofit/>
          </a:bodyPr>
          <a:lstStyle/>
          <a:p>
            <a:pPr indent="0" lvl="0" marL="0" rtl="0" algn="just">
              <a:lnSpc>
                <a:spcPct val="115000"/>
              </a:lnSpc>
              <a:spcBef>
                <a:spcPts val="0"/>
              </a:spcBef>
              <a:spcAft>
                <a:spcPts val="1200"/>
              </a:spcAft>
              <a:buNone/>
            </a:pPr>
            <a:r>
              <a:rPr b="1" lang="en" sz="1300">
                <a:solidFill>
                  <a:schemeClr val="accent5"/>
                </a:solidFill>
                <a:latin typeface="Lato"/>
                <a:ea typeface="Lato"/>
                <a:cs typeface="Lato"/>
                <a:sym typeface="Lato"/>
              </a:rPr>
              <a:t>Q3. </a:t>
            </a:r>
            <a:r>
              <a:rPr b="1" lang="en" sz="1300">
                <a:solidFill>
                  <a:srgbClr val="434343"/>
                </a:solidFill>
                <a:latin typeface="Lato"/>
                <a:ea typeface="Lato"/>
                <a:cs typeface="Lato"/>
                <a:sym typeface="Lato"/>
              </a:rPr>
              <a:t>How would you evaluate Disney’s financial performance, both on an </a:t>
            </a:r>
            <a:r>
              <a:rPr b="1" lang="en" sz="1300">
                <a:latin typeface="Lato"/>
                <a:ea typeface="Lato"/>
                <a:cs typeface="Lato"/>
                <a:sym typeface="Lato"/>
              </a:rPr>
              <a:t>absolute basis</a:t>
            </a:r>
            <a:r>
              <a:rPr b="1" lang="en" sz="1300">
                <a:solidFill>
                  <a:srgbClr val="434343"/>
                </a:solidFill>
                <a:latin typeface="Lato"/>
                <a:ea typeface="Lato"/>
                <a:cs typeface="Lato"/>
                <a:sym typeface="Lato"/>
              </a:rPr>
              <a:t> and </a:t>
            </a:r>
            <a:r>
              <a:rPr b="1" lang="en" sz="1300">
                <a:solidFill>
                  <a:schemeClr val="dk2"/>
                </a:solidFill>
                <a:latin typeface="Lato"/>
                <a:ea typeface="Lato"/>
                <a:cs typeface="Lato"/>
                <a:sym typeface="Lato"/>
              </a:rPr>
              <a:t>relative</a:t>
            </a:r>
            <a:r>
              <a:rPr b="1" lang="en" sz="1300">
                <a:solidFill>
                  <a:srgbClr val="434343"/>
                </a:solidFill>
                <a:latin typeface="Lato"/>
                <a:ea typeface="Lato"/>
                <a:cs typeface="Lato"/>
                <a:sym typeface="Lato"/>
              </a:rPr>
              <a:t> to its peers?</a:t>
            </a:r>
            <a:endParaRPr/>
          </a:p>
        </p:txBody>
      </p:sp>
      <p:sp>
        <p:nvSpPr>
          <p:cNvPr id="645" name="Google Shape;645;p55"/>
          <p:cNvSpPr txBox="1"/>
          <p:nvPr/>
        </p:nvSpPr>
        <p:spPr>
          <a:xfrm>
            <a:off x="644550" y="1323025"/>
            <a:ext cx="7530300" cy="3411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Lato"/>
                <a:ea typeface="Lato"/>
                <a:cs typeface="Lato"/>
                <a:sym typeface="Lato"/>
              </a:rPr>
              <a:t>Other Considerations</a:t>
            </a:r>
            <a:endParaRPr>
              <a:latin typeface="Lato"/>
              <a:ea typeface="Lato"/>
              <a:cs typeface="Lato"/>
              <a:sym typeface="Lato"/>
            </a:endParaRPr>
          </a:p>
          <a:p>
            <a:pPr indent="-298450" lvl="0" marL="457200" rtl="0" algn="just">
              <a:spcBef>
                <a:spcPts val="1000"/>
              </a:spcBef>
              <a:spcAft>
                <a:spcPts val="0"/>
              </a:spcAft>
              <a:buSzPts val="1100"/>
              <a:buFont typeface="Lato"/>
              <a:buChar char="-"/>
            </a:pPr>
            <a:r>
              <a:rPr lang="en" sz="1100">
                <a:latin typeface="Lato"/>
                <a:ea typeface="Lato"/>
                <a:cs typeface="Lato"/>
                <a:sym typeface="Lato"/>
              </a:rPr>
              <a:t>From the statement of cash flow, we can see that Netflix relies on financing to grow, while Disney relies mostly on its own investments and operating income to support operations.</a:t>
            </a:r>
            <a:endParaRPr sz="1100">
              <a:latin typeface="Lato"/>
              <a:ea typeface="Lato"/>
              <a:cs typeface="Lato"/>
              <a:sym typeface="Lato"/>
            </a:endParaRPr>
          </a:p>
          <a:p>
            <a:pPr indent="-298450" lvl="0" marL="457200" rtl="0" algn="just">
              <a:spcBef>
                <a:spcPts val="1000"/>
              </a:spcBef>
              <a:spcAft>
                <a:spcPts val="0"/>
              </a:spcAft>
              <a:buSzPts val="1100"/>
              <a:buFont typeface="Lato"/>
              <a:buChar char="-"/>
            </a:pPr>
            <a:r>
              <a:rPr lang="en" sz="1100">
                <a:latin typeface="Lato"/>
                <a:ea typeface="Lato"/>
                <a:cs typeface="Lato"/>
                <a:sym typeface="Lato"/>
              </a:rPr>
              <a:t>Even though Netflix’s revenue growth from 2018 to 2019 is only 2% higher than Disney’s, Netflix has been showing signs of very fast growth from previous years, obtaining a revenue growth of 35.08% from 2017 to 2018. However, it has also been showing signs of instability and volatility, with a high decrease in working capital and in the current ratio in 2019.</a:t>
            </a:r>
            <a:endParaRPr sz="1100">
              <a:latin typeface="Lato"/>
              <a:ea typeface="Lato"/>
              <a:cs typeface="Lato"/>
              <a:sym typeface="Lato"/>
            </a:endParaRPr>
          </a:p>
          <a:p>
            <a:pPr indent="-298450" lvl="0" marL="457200" rtl="0" algn="just">
              <a:spcBef>
                <a:spcPts val="1000"/>
              </a:spcBef>
              <a:spcAft>
                <a:spcPts val="0"/>
              </a:spcAft>
              <a:buSzPts val="1100"/>
              <a:buFont typeface="Lato"/>
              <a:buChar char="-"/>
            </a:pPr>
            <a:r>
              <a:rPr lang="en" sz="1100">
                <a:latin typeface="Lato"/>
                <a:ea typeface="Lato"/>
                <a:cs typeface="Lato"/>
                <a:sym typeface="Lato"/>
              </a:rPr>
              <a:t>Viacom is a much smaller company and seems to be struggling to compete with the other companies. With a cash conversion cycle of 121 days, it relies heavily on cash to fund operations. With high current and quick ratios (compared to the others and the industry standards), Viacom seems to be following a conservative growth approach.</a:t>
            </a:r>
            <a:endParaRPr sz="1100">
              <a:latin typeface="Lato"/>
              <a:ea typeface="Lato"/>
              <a:cs typeface="Lato"/>
              <a:sym typeface="Lato"/>
            </a:endParaRPr>
          </a:p>
          <a:p>
            <a:pPr indent="-298450" lvl="0" marL="457200" rtl="0" algn="just">
              <a:spcBef>
                <a:spcPts val="1000"/>
              </a:spcBef>
              <a:spcAft>
                <a:spcPts val="0"/>
              </a:spcAft>
              <a:buSzPts val="1100"/>
              <a:buFont typeface="Lato"/>
              <a:buChar char="-"/>
            </a:pPr>
            <a:r>
              <a:rPr lang="en" sz="1100">
                <a:latin typeface="Lato"/>
                <a:ea typeface="Lato"/>
                <a:cs typeface="Lato"/>
                <a:sym typeface="Lato"/>
              </a:rPr>
              <a:t>Comcast seems to have adopted a quite aggressive financial strategy, having both the current and quick ratios below 1. From the company’s balance sheet, we can see that the company has a lot of debt, more than twice Disney’s debt value, but less equity.</a:t>
            </a:r>
            <a:endParaRPr sz="1100">
              <a:latin typeface="Lato"/>
              <a:ea typeface="Lato"/>
              <a:cs typeface="Lato"/>
              <a:sym typeface="Lato"/>
            </a:endParaRPr>
          </a:p>
          <a:p>
            <a:pPr indent="-298450" lvl="0" marL="457200" rtl="0" algn="just">
              <a:spcBef>
                <a:spcPts val="1000"/>
              </a:spcBef>
              <a:spcAft>
                <a:spcPts val="0"/>
              </a:spcAft>
              <a:buSzPts val="1100"/>
              <a:buFont typeface="Lato"/>
              <a:buChar char="-"/>
            </a:pPr>
            <a:r>
              <a:rPr lang="en" sz="1100">
                <a:latin typeface="Lato"/>
                <a:ea typeface="Lato"/>
                <a:cs typeface="Lato"/>
                <a:sym typeface="Lato"/>
              </a:rPr>
              <a:t>Disney and Viacom have the lowest PEG ratios out of the four companies.</a:t>
            </a:r>
            <a:endParaRPr sz="1100">
              <a:latin typeface="Lato"/>
              <a:ea typeface="Lato"/>
              <a:cs typeface="Lato"/>
              <a:sym typeface="Lato"/>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49" name="Shape 649"/>
        <p:cNvGrpSpPr/>
        <p:nvPr/>
      </p:nvGrpSpPr>
      <p:grpSpPr>
        <a:xfrm>
          <a:off x="0" y="0"/>
          <a:ext cx="0" cy="0"/>
          <a:chOff x="0" y="0"/>
          <a:chExt cx="0" cy="0"/>
        </a:xfrm>
      </p:grpSpPr>
      <p:sp>
        <p:nvSpPr>
          <p:cNvPr id="650" name="Google Shape;650;p56"/>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651" name="Google Shape;651;p56"/>
          <p:cNvSpPr/>
          <p:nvPr/>
        </p:nvSpPr>
        <p:spPr>
          <a:xfrm>
            <a:off x="644550" y="510025"/>
            <a:ext cx="7530300" cy="714300"/>
          </a:xfrm>
          <a:prstGeom prst="rect">
            <a:avLst/>
          </a:prstGeom>
          <a:solidFill>
            <a:schemeClr val="accent6"/>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 name="Google Shape;652;p56"/>
          <p:cNvSpPr txBox="1"/>
          <p:nvPr>
            <p:ph type="title"/>
          </p:nvPr>
        </p:nvSpPr>
        <p:spPr>
          <a:xfrm>
            <a:off x="644550" y="583475"/>
            <a:ext cx="7530300" cy="509100"/>
          </a:xfrm>
          <a:prstGeom prst="rect">
            <a:avLst/>
          </a:prstGeom>
        </p:spPr>
        <p:txBody>
          <a:bodyPr anchorCtr="0" anchor="t" bIns="91425" lIns="91425" spcFirstLastPara="1" rIns="91425" wrap="square" tIns="91425">
            <a:noAutofit/>
          </a:bodyPr>
          <a:lstStyle/>
          <a:p>
            <a:pPr indent="0" lvl="0" marL="0" rtl="0" algn="just">
              <a:lnSpc>
                <a:spcPct val="115000"/>
              </a:lnSpc>
              <a:spcBef>
                <a:spcPts val="0"/>
              </a:spcBef>
              <a:spcAft>
                <a:spcPts val="0"/>
              </a:spcAft>
              <a:buNone/>
            </a:pPr>
            <a:r>
              <a:rPr b="1" lang="en" sz="1300">
                <a:solidFill>
                  <a:schemeClr val="dk2"/>
                </a:solidFill>
                <a:latin typeface="Lato"/>
                <a:ea typeface="Lato"/>
                <a:cs typeface="Lato"/>
                <a:sym typeface="Lato"/>
              </a:rPr>
              <a:t>Q4.</a:t>
            </a:r>
            <a:r>
              <a:rPr b="1" lang="en" sz="1300">
                <a:solidFill>
                  <a:srgbClr val="434343"/>
                </a:solidFill>
                <a:latin typeface="Lato"/>
                <a:ea typeface="Lato"/>
                <a:cs typeface="Lato"/>
                <a:sym typeface="Lato"/>
              </a:rPr>
              <a:t> How would you assess Disney’s prospects compared with the consensus analysts’ forecasted revenue and profits? How would you assess the future performance of its peers?</a:t>
            </a:r>
            <a:endParaRPr>
              <a:latin typeface="Lato"/>
              <a:ea typeface="Lato"/>
              <a:cs typeface="Lato"/>
              <a:sym typeface="Lato"/>
            </a:endParaRPr>
          </a:p>
          <a:p>
            <a:pPr indent="0" lvl="0" marL="0" rtl="0" algn="just">
              <a:lnSpc>
                <a:spcPct val="115000"/>
              </a:lnSpc>
              <a:spcBef>
                <a:spcPts val="1200"/>
              </a:spcBef>
              <a:spcAft>
                <a:spcPts val="1200"/>
              </a:spcAft>
              <a:buNone/>
            </a:pPr>
            <a:r>
              <a:t/>
            </a:r>
            <a:endParaRPr b="1" sz="1300">
              <a:solidFill>
                <a:schemeClr val="accent5"/>
              </a:solidFill>
              <a:latin typeface="Lato"/>
              <a:ea typeface="Lato"/>
              <a:cs typeface="Lato"/>
              <a:sym typeface="Lato"/>
            </a:endParaRPr>
          </a:p>
        </p:txBody>
      </p:sp>
      <p:sp>
        <p:nvSpPr>
          <p:cNvPr id="653" name="Google Shape;653;p56"/>
          <p:cNvSpPr txBox="1"/>
          <p:nvPr>
            <p:ph idx="1" type="subTitle"/>
          </p:nvPr>
        </p:nvSpPr>
        <p:spPr>
          <a:xfrm>
            <a:off x="644550" y="1304825"/>
            <a:ext cx="7530300" cy="3295500"/>
          </a:xfrm>
          <a:prstGeom prst="rect">
            <a:avLst/>
          </a:prstGeom>
        </p:spPr>
        <p:txBody>
          <a:bodyPr anchorCtr="0" anchor="t" bIns="91425" lIns="91425" spcFirstLastPara="1" rIns="91425" wrap="square" tIns="91425">
            <a:noAutofit/>
          </a:bodyPr>
          <a:lstStyle/>
          <a:p>
            <a:pPr indent="457200" lvl="0" marL="0" rtl="0" algn="just">
              <a:lnSpc>
                <a:spcPct val="115000"/>
              </a:lnSpc>
              <a:spcBef>
                <a:spcPts val="0"/>
              </a:spcBef>
              <a:spcAft>
                <a:spcPts val="0"/>
              </a:spcAft>
              <a:buNone/>
            </a:pPr>
            <a:r>
              <a:rPr b="1" lang="en"/>
              <a:t>Disney</a:t>
            </a:r>
            <a:r>
              <a:rPr lang="en"/>
              <a:t> expects to start </a:t>
            </a:r>
            <a:r>
              <a:rPr b="1" lang="en"/>
              <a:t>bouncing back</a:t>
            </a:r>
            <a:r>
              <a:rPr lang="en"/>
              <a:t> from the temporary loss in growth they suffered after the TFCF acquisition, which should start to generate revenue for the company after an initial consolidation phase. The forecasted revenue and profits show that this scenario is likely to happen.</a:t>
            </a:r>
            <a:endParaRPr/>
          </a:p>
          <a:p>
            <a:pPr indent="457200" lvl="0" marL="0" rtl="0" algn="just">
              <a:lnSpc>
                <a:spcPct val="115000"/>
              </a:lnSpc>
              <a:spcBef>
                <a:spcPts val="1200"/>
              </a:spcBef>
              <a:spcAft>
                <a:spcPts val="0"/>
              </a:spcAft>
              <a:buNone/>
            </a:pPr>
            <a:r>
              <a:rPr lang="en"/>
              <a:t>From the forecasted revenue and profits, we can see that Disney is expected to continue its upward trend in revenue generation. In </a:t>
            </a:r>
            <a:r>
              <a:rPr b="1" lang="en"/>
              <a:t>2020</a:t>
            </a:r>
            <a:r>
              <a:rPr lang="en"/>
              <a:t>, it is expected to generate </a:t>
            </a:r>
            <a:r>
              <a:rPr b="1" lang="en"/>
              <a:t>17.53% more revenue</a:t>
            </a:r>
            <a:r>
              <a:rPr lang="en"/>
              <a:t> than in the previous year and </a:t>
            </a:r>
            <a:r>
              <a:rPr b="1" lang="en"/>
              <a:t>6.06% in 2021</a:t>
            </a:r>
            <a:r>
              <a:rPr lang="en"/>
              <a:t>. Both the company’s </a:t>
            </a:r>
            <a:r>
              <a:rPr b="1" lang="en"/>
              <a:t>Enterprise Value to Revenue ratio</a:t>
            </a:r>
            <a:r>
              <a:rPr lang="en"/>
              <a:t> and the </a:t>
            </a:r>
            <a:r>
              <a:rPr b="1" lang="en"/>
              <a:t>Price to Earnings ratio</a:t>
            </a:r>
            <a:r>
              <a:rPr lang="en"/>
              <a:t> will also start to </a:t>
            </a:r>
            <a:r>
              <a:rPr b="1" lang="en"/>
              <a:t>stabilize</a:t>
            </a:r>
            <a:r>
              <a:rPr lang="en"/>
              <a:t> in 2020 and 2021, meaning the stocks' prices will approach their actual value. Although Disney is expected to suffer a loss in net income in 2020, decreasing around 21% compared to the previous year, it is expected to bounce back in </a:t>
            </a:r>
            <a:r>
              <a:rPr b="1" lang="en"/>
              <a:t>2021</a:t>
            </a:r>
            <a:r>
              <a:rPr lang="en"/>
              <a:t> with a </a:t>
            </a:r>
            <a:r>
              <a:rPr b="1" lang="en"/>
              <a:t>net income growth of 16.6%</a:t>
            </a:r>
            <a:r>
              <a:rPr lang="en"/>
              <a:t>.</a:t>
            </a:r>
            <a:endParaRPr/>
          </a:p>
          <a:p>
            <a:pPr indent="457200" lvl="0" marL="0" rtl="0" algn="just">
              <a:lnSpc>
                <a:spcPct val="115000"/>
              </a:lnSpc>
              <a:spcBef>
                <a:spcPts val="1200"/>
              </a:spcBef>
              <a:spcAft>
                <a:spcPts val="0"/>
              </a:spcAft>
              <a:buNone/>
            </a:pPr>
            <a:r>
              <a:rPr lang="en"/>
              <a:t>Compared to its competitors, Disney is expected to be passed by all the others regarding its net income margin, even though it is expected to have the </a:t>
            </a:r>
            <a:r>
              <a:rPr b="1" lang="en"/>
              <a:t>second-highest revenue growth in 2020 and 2021</a:t>
            </a:r>
            <a:r>
              <a:rPr lang="en"/>
              <a:t>, only being passed by its biggest competitor, Netflix. Netflix is expected to increase its net income margin at a great rate, even though it won’t surpass Disney’s on an absolute basis, and will start to stabilize its stock price. Both Comcast and Viacom will achieve similar growth values, but on two very different scales.</a:t>
            </a:r>
            <a:endParaRPr/>
          </a:p>
          <a:p>
            <a:pPr indent="0" lvl="0" marL="0" rtl="0" algn="l">
              <a:spcBef>
                <a:spcPts val="1200"/>
              </a:spcBef>
              <a:spcAft>
                <a:spcPts val="0"/>
              </a:spcAft>
              <a:buNone/>
            </a:pPr>
            <a:r>
              <a:t/>
            </a:r>
            <a:endParaRPr/>
          </a:p>
          <a:p>
            <a:pPr indent="0" lvl="0" marL="0" rtl="0" algn="l">
              <a:spcBef>
                <a:spcPts val="0"/>
              </a:spcBef>
              <a:spcAft>
                <a:spcPts val="0"/>
              </a:spcAft>
              <a:buNone/>
            </a:pPr>
            <a:r>
              <a:t/>
            </a:r>
            <a:endParaRPr/>
          </a:p>
          <a:p>
            <a:pPr indent="0" lvl="0" marL="0" rtl="0" algn="l">
              <a:spcBef>
                <a:spcPts val="1600"/>
              </a:spcBef>
              <a:spcAft>
                <a:spcPts val="0"/>
              </a:spcAft>
              <a:buNone/>
            </a:pPr>
            <a:r>
              <a:t/>
            </a:r>
            <a:endParaRPr/>
          </a:p>
          <a:p>
            <a:pPr indent="0" lvl="0" marL="0" rtl="0" algn="l">
              <a:spcBef>
                <a:spcPts val="1600"/>
              </a:spcBef>
              <a:spcAft>
                <a:spcPts val="0"/>
              </a:spcAft>
              <a:buNone/>
            </a:pPr>
            <a:r>
              <a:t/>
            </a:r>
            <a:endParaRPr/>
          </a:p>
          <a:p>
            <a:pPr indent="0" lvl="0" marL="0" rtl="0" algn="l">
              <a:spcBef>
                <a:spcPts val="1600"/>
              </a:spcBef>
              <a:spcAft>
                <a:spcPts val="0"/>
              </a:spcAft>
              <a:buNone/>
            </a:pPr>
            <a:r>
              <a:t/>
            </a:r>
            <a:endParaRPr/>
          </a:p>
          <a:p>
            <a:pPr indent="0" lvl="0" marL="0" rtl="0" algn="l">
              <a:spcBef>
                <a:spcPts val="1600"/>
              </a:spcBef>
              <a:spcAft>
                <a:spcPts val="1600"/>
              </a:spcAft>
              <a:buNone/>
            </a:pPr>
            <a:r>
              <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57" name="Shape 657"/>
        <p:cNvGrpSpPr/>
        <p:nvPr/>
      </p:nvGrpSpPr>
      <p:grpSpPr>
        <a:xfrm>
          <a:off x="0" y="0"/>
          <a:ext cx="0" cy="0"/>
          <a:chOff x="0" y="0"/>
          <a:chExt cx="0" cy="0"/>
        </a:xfrm>
      </p:grpSpPr>
      <p:sp>
        <p:nvSpPr>
          <p:cNvPr id="658" name="Google Shape;658;p57"/>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659" name="Google Shape;659;p57"/>
          <p:cNvSpPr/>
          <p:nvPr/>
        </p:nvSpPr>
        <p:spPr>
          <a:xfrm>
            <a:off x="644550" y="510025"/>
            <a:ext cx="7530300" cy="714300"/>
          </a:xfrm>
          <a:prstGeom prst="rect">
            <a:avLst/>
          </a:prstGeom>
          <a:solidFill>
            <a:schemeClr val="accent6"/>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 name="Google Shape;660;p57"/>
          <p:cNvSpPr txBox="1"/>
          <p:nvPr>
            <p:ph type="title"/>
          </p:nvPr>
        </p:nvSpPr>
        <p:spPr>
          <a:xfrm>
            <a:off x="644550" y="583475"/>
            <a:ext cx="7530300" cy="509100"/>
          </a:xfrm>
          <a:prstGeom prst="rect">
            <a:avLst/>
          </a:prstGeom>
        </p:spPr>
        <p:txBody>
          <a:bodyPr anchorCtr="0" anchor="t" bIns="91425" lIns="91425" spcFirstLastPara="1" rIns="91425" wrap="square" tIns="91425">
            <a:noAutofit/>
          </a:bodyPr>
          <a:lstStyle/>
          <a:p>
            <a:pPr indent="0" lvl="0" marL="0" rtl="0" algn="just">
              <a:lnSpc>
                <a:spcPct val="115000"/>
              </a:lnSpc>
              <a:spcBef>
                <a:spcPts val="0"/>
              </a:spcBef>
              <a:spcAft>
                <a:spcPts val="0"/>
              </a:spcAft>
              <a:buNone/>
            </a:pPr>
            <a:r>
              <a:rPr b="1" lang="en" sz="1300">
                <a:solidFill>
                  <a:schemeClr val="dk2"/>
                </a:solidFill>
                <a:latin typeface="Lato"/>
                <a:ea typeface="Lato"/>
                <a:cs typeface="Lato"/>
                <a:sym typeface="Lato"/>
              </a:rPr>
              <a:t>Q4.</a:t>
            </a:r>
            <a:r>
              <a:rPr b="1" lang="en" sz="1300">
                <a:solidFill>
                  <a:srgbClr val="434343"/>
                </a:solidFill>
                <a:latin typeface="Lato"/>
                <a:ea typeface="Lato"/>
                <a:cs typeface="Lato"/>
                <a:sym typeface="Lato"/>
              </a:rPr>
              <a:t> How would you assess Disney’s prospects compared with the consensus analysts’ forecasted revenue and profits? How would you assess the future performance of its peers?</a:t>
            </a:r>
            <a:endParaRPr>
              <a:latin typeface="Lato"/>
              <a:ea typeface="Lato"/>
              <a:cs typeface="Lato"/>
              <a:sym typeface="Lato"/>
            </a:endParaRPr>
          </a:p>
          <a:p>
            <a:pPr indent="0" lvl="0" marL="0" rtl="0" algn="just">
              <a:lnSpc>
                <a:spcPct val="115000"/>
              </a:lnSpc>
              <a:spcBef>
                <a:spcPts val="1200"/>
              </a:spcBef>
              <a:spcAft>
                <a:spcPts val="1200"/>
              </a:spcAft>
              <a:buNone/>
            </a:pPr>
            <a:r>
              <a:t/>
            </a:r>
            <a:endParaRPr b="1" sz="1300">
              <a:solidFill>
                <a:schemeClr val="accent5"/>
              </a:solidFill>
              <a:latin typeface="Lato"/>
              <a:ea typeface="Lato"/>
              <a:cs typeface="Lato"/>
              <a:sym typeface="Lato"/>
            </a:endParaRPr>
          </a:p>
        </p:txBody>
      </p:sp>
      <p:sp>
        <p:nvSpPr>
          <p:cNvPr id="661" name="Google Shape;661;p57"/>
          <p:cNvSpPr txBox="1"/>
          <p:nvPr>
            <p:ph idx="1" type="subTitle"/>
          </p:nvPr>
        </p:nvSpPr>
        <p:spPr>
          <a:xfrm>
            <a:off x="644550" y="1304825"/>
            <a:ext cx="7530300" cy="901800"/>
          </a:xfrm>
          <a:prstGeom prst="rect">
            <a:avLst/>
          </a:prstGeom>
        </p:spPr>
        <p:txBody>
          <a:bodyPr anchorCtr="0" anchor="t" bIns="91425" lIns="91425" spcFirstLastPara="1" rIns="91425" wrap="square" tIns="91425">
            <a:noAutofit/>
          </a:bodyPr>
          <a:lstStyle/>
          <a:p>
            <a:pPr indent="0" lvl="0" marL="0" rtl="0" algn="just">
              <a:lnSpc>
                <a:spcPct val="115000"/>
              </a:lnSpc>
              <a:spcBef>
                <a:spcPts val="0"/>
              </a:spcBef>
              <a:spcAft>
                <a:spcPts val="0"/>
              </a:spcAft>
              <a:buNone/>
            </a:pPr>
            <a:r>
              <a:rPr b="1" lang="en" sz="1100"/>
              <a:t>Disney</a:t>
            </a:r>
            <a:r>
              <a:rPr lang="en" sz="1100"/>
              <a:t> expects to start </a:t>
            </a:r>
            <a:r>
              <a:rPr b="1" lang="en" sz="1100"/>
              <a:t>bouncing back</a:t>
            </a:r>
            <a:r>
              <a:rPr lang="en" sz="1100"/>
              <a:t> from the temporary loss in growth they suffered after the TFCF acquisition, which should start to generate revenue for the company after an initial consolidation phase. The forecasted revenue and profits show that this scenario is likely to happen.</a:t>
            </a:r>
            <a:endParaRPr sz="1100"/>
          </a:p>
          <a:p>
            <a:pPr indent="0" lvl="0" marL="0" rtl="0" algn="just">
              <a:lnSpc>
                <a:spcPct val="115000"/>
              </a:lnSpc>
              <a:spcBef>
                <a:spcPts val="1200"/>
              </a:spcBef>
              <a:spcAft>
                <a:spcPts val="1200"/>
              </a:spcAft>
              <a:buNone/>
            </a:pPr>
            <a:r>
              <a:t/>
            </a:r>
            <a:endParaRPr/>
          </a:p>
        </p:txBody>
      </p:sp>
      <p:graphicFrame>
        <p:nvGraphicFramePr>
          <p:cNvPr id="662" name="Google Shape;662;p57"/>
          <p:cNvGraphicFramePr/>
          <p:nvPr/>
        </p:nvGraphicFramePr>
        <p:xfrm>
          <a:off x="5130675" y="2206525"/>
          <a:ext cx="3000000" cy="3000000"/>
        </p:xfrm>
        <a:graphic>
          <a:graphicData uri="http://schemas.openxmlformats.org/drawingml/2006/table">
            <a:tbl>
              <a:tblPr>
                <a:noFill/>
                <a:tableStyleId>{1BCEBD93-8EB4-4500-985D-4AFF653E1531}</a:tableStyleId>
              </a:tblPr>
              <a:tblGrid>
                <a:gridCol w="1394375"/>
                <a:gridCol w="766250"/>
                <a:gridCol w="848175"/>
              </a:tblGrid>
              <a:tr h="350500">
                <a:tc rowSpan="2">
                  <a:txBody>
                    <a:bodyPr/>
                    <a:lstStyle/>
                    <a:p>
                      <a:pPr indent="0" lvl="0" marL="0" marR="0" rtl="0" algn="ctr">
                        <a:lnSpc>
                          <a:spcPct val="100000"/>
                        </a:lnSpc>
                        <a:spcBef>
                          <a:spcPts val="0"/>
                        </a:spcBef>
                        <a:spcAft>
                          <a:spcPts val="0"/>
                        </a:spcAft>
                        <a:buNone/>
                      </a:pPr>
                      <a:r>
                        <a:t/>
                      </a:r>
                      <a:endParaRPr b="1" sz="1100">
                        <a:latin typeface="Lato"/>
                        <a:ea typeface="Lato"/>
                        <a:cs typeface="Lato"/>
                        <a:sym typeface="Lato"/>
                      </a:endParaRPr>
                    </a:p>
                  </a:txBody>
                  <a:tcPr marT="91425" marB="91425" marR="91425" marL="91425" anchor="ctr">
                    <a:lnL cap="flat" cmpd="sng" w="9525">
                      <a:solidFill>
                        <a:schemeClr val="l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accent1"/>
                      </a:solidFill>
                      <a:prstDash val="solid"/>
                      <a:round/>
                      <a:headEnd len="sm" w="sm" type="none"/>
                      <a:tailEnd len="sm" w="sm" type="none"/>
                    </a:lnB>
                    <a:solidFill>
                      <a:schemeClr val="lt1"/>
                    </a:solidFill>
                  </a:tcPr>
                </a:tc>
                <a:tc gridSpan="2">
                  <a:txBody>
                    <a:bodyPr/>
                    <a:lstStyle/>
                    <a:p>
                      <a:pPr indent="0" lvl="0" marL="0" rtl="0" algn="ctr">
                        <a:spcBef>
                          <a:spcPts val="0"/>
                        </a:spcBef>
                        <a:spcAft>
                          <a:spcPts val="0"/>
                        </a:spcAft>
                        <a:buNone/>
                      </a:pPr>
                      <a:r>
                        <a:rPr b="1" lang="en" sz="1100">
                          <a:latin typeface="Lato"/>
                          <a:ea typeface="Lato"/>
                          <a:cs typeface="Lato"/>
                          <a:sym typeface="Lato"/>
                        </a:rPr>
                        <a:t>Disney</a:t>
                      </a:r>
                      <a:endParaRPr b="1"/>
                    </a:p>
                  </a:txBody>
                  <a:tcPr marT="91425" marB="91425" marR="91425" marL="91425" anchor="ctr">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solidFill>
                      <a:schemeClr val="lt2"/>
                    </a:solidFill>
                  </a:tcPr>
                </a:tc>
                <a:tc hMerge="1"/>
              </a:tr>
              <a:tr h="350500">
                <a:tc vMerge="1"/>
                <a:tc>
                  <a:txBody>
                    <a:bodyPr/>
                    <a:lstStyle/>
                    <a:p>
                      <a:pPr indent="0" lvl="0" marL="0" marR="0" rtl="0" algn="ctr">
                        <a:lnSpc>
                          <a:spcPct val="100000"/>
                        </a:lnSpc>
                        <a:spcBef>
                          <a:spcPts val="0"/>
                        </a:spcBef>
                        <a:spcAft>
                          <a:spcPts val="0"/>
                        </a:spcAft>
                        <a:buNone/>
                      </a:pPr>
                      <a:r>
                        <a:rPr b="1" lang="en" sz="1100">
                          <a:latin typeface="Lato"/>
                          <a:ea typeface="Lato"/>
                          <a:cs typeface="Lato"/>
                          <a:sym typeface="Lato"/>
                        </a:rPr>
                        <a:t>2020</a:t>
                      </a:r>
                      <a:endParaRPr b="1" sz="1100">
                        <a:latin typeface="Lato"/>
                        <a:ea typeface="Lato"/>
                        <a:cs typeface="Lato"/>
                        <a:sym typeface="Lato"/>
                      </a:endParaRPr>
                    </a:p>
                  </a:txBody>
                  <a:tcPr marT="91425" marB="91425" marR="91425" marL="91425" anchor="ctr">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solidFill>
                      <a:schemeClr val="lt2"/>
                    </a:solidFill>
                  </a:tcPr>
                </a:tc>
                <a:tc>
                  <a:txBody>
                    <a:bodyPr/>
                    <a:lstStyle/>
                    <a:p>
                      <a:pPr indent="0" lvl="0" marL="0" marR="0" rtl="0" algn="ctr">
                        <a:lnSpc>
                          <a:spcPct val="100000"/>
                        </a:lnSpc>
                        <a:spcBef>
                          <a:spcPts val="0"/>
                        </a:spcBef>
                        <a:spcAft>
                          <a:spcPts val="0"/>
                        </a:spcAft>
                        <a:buNone/>
                      </a:pPr>
                      <a:r>
                        <a:rPr b="1" lang="en" sz="1100">
                          <a:latin typeface="Lato"/>
                          <a:ea typeface="Lato"/>
                          <a:cs typeface="Lato"/>
                          <a:sym typeface="Lato"/>
                        </a:rPr>
                        <a:t>2021</a:t>
                      </a:r>
                      <a:endParaRPr b="1" sz="1100">
                        <a:latin typeface="Lato"/>
                        <a:ea typeface="Lato"/>
                        <a:cs typeface="Lato"/>
                        <a:sym typeface="Lato"/>
                      </a:endParaRPr>
                    </a:p>
                  </a:txBody>
                  <a:tcPr marT="91425" marB="91425" marR="91425" marL="91425" anchor="ctr">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solidFill>
                      <a:schemeClr val="lt2"/>
                    </a:solidFill>
                  </a:tcPr>
                </a:tc>
              </a:tr>
              <a:tr h="379925">
                <a:tc>
                  <a:txBody>
                    <a:bodyPr/>
                    <a:lstStyle/>
                    <a:p>
                      <a:pPr indent="0" lvl="0" marL="0" rtl="0" algn="ctr">
                        <a:spcBef>
                          <a:spcPts val="0"/>
                        </a:spcBef>
                        <a:spcAft>
                          <a:spcPts val="0"/>
                        </a:spcAft>
                        <a:buNone/>
                      </a:pPr>
                      <a:r>
                        <a:rPr b="1" lang="en" sz="1100">
                          <a:latin typeface="Lato"/>
                          <a:ea typeface="Lato"/>
                          <a:cs typeface="Lato"/>
                          <a:sym typeface="Lato"/>
                        </a:rPr>
                        <a:t>Revenue</a:t>
                      </a:r>
                      <a:endParaRPr b="1" sz="1100">
                        <a:latin typeface="Lato"/>
                        <a:ea typeface="Lato"/>
                        <a:cs typeface="Lato"/>
                        <a:sym typeface="Lato"/>
                      </a:endParaRPr>
                    </a:p>
                  </a:txBody>
                  <a:tcPr marT="91425" marB="91425" marR="91425" marL="91425" anchor="ctr">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sz="1100">
                          <a:latin typeface="Lato"/>
                          <a:ea typeface="Lato"/>
                          <a:cs typeface="Lato"/>
                          <a:sym typeface="Lato"/>
                        </a:rPr>
                        <a:t>17.5%</a:t>
                      </a:r>
                      <a:endParaRPr sz="1100">
                        <a:latin typeface="Lato"/>
                        <a:ea typeface="Lato"/>
                        <a:cs typeface="Lato"/>
                        <a:sym typeface="Lato"/>
                      </a:endParaRPr>
                    </a:p>
                  </a:txBody>
                  <a:tcPr marT="91425" marB="91425" marR="91425" marL="91425" anchor="ctr">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tcPr>
                </a:tc>
                <a:tc>
                  <a:txBody>
                    <a:bodyPr/>
                    <a:lstStyle/>
                    <a:p>
                      <a:pPr indent="0" lvl="0" marL="0" rtl="0" algn="ctr">
                        <a:spcBef>
                          <a:spcPts val="0"/>
                        </a:spcBef>
                        <a:spcAft>
                          <a:spcPts val="0"/>
                        </a:spcAft>
                        <a:buNone/>
                      </a:pPr>
                      <a:r>
                        <a:rPr lang="en" sz="1100">
                          <a:latin typeface="Lato"/>
                          <a:ea typeface="Lato"/>
                          <a:cs typeface="Lato"/>
                          <a:sym typeface="Lato"/>
                        </a:rPr>
                        <a:t>6.1%</a:t>
                      </a:r>
                      <a:endParaRPr sz="1100">
                        <a:latin typeface="Lato"/>
                        <a:ea typeface="Lato"/>
                        <a:cs typeface="Lato"/>
                        <a:sym typeface="Lato"/>
                      </a:endParaRPr>
                    </a:p>
                  </a:txBody>
                  <a:tcPr marT="91425" marB="91425" marR="91425" marL="91425" anchor="ctr">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tcPr>
                </a:tc>
              </a:tr>
              <a:tr h="408225">
                <a:tc>
                  <a:txBody>
                    <a:bodyPr/>
                    <a:lstStyle/>
                    <a:p>
                      <a:pPr indent="0" lvl="0" marL="0" rtl="0" algn="ctr">
                        <a:spcBef>
                          <a:spcPts val="0"/>
                        </a:spcBef>
                        <a:spcAft>
                          <a:spcPts val="0"/>
                        </a:spcAft>
                        <a:buNone/>
                      </a:pPr>
                      <a:r>
                        <a:rPr b="1" lang="en" sz="1100">
                          <a:latin typeface="Lato"/>
                          <a:ea typeface="Lato"/>
                          <a:cs typeface="Lato"/>
                          <a:sym typeface="Lato"/>
                        </a:rPr>
                        <a:t>EBITDA</a:t>
                      </a:r>
                      <a:endParaRPr b="1" sz="1100">
                        <a:latin typeface="Lato"/>
                        <a:ea typeface="Lato"/>
                        <a:cs typeface="Lato"/>
                        <a:sym typeface="Lato"/>
                      </a:endParaRPr>
                    </a:p>
                  </a:txBody>
                  <a:tcPr marT="91425" marB="91425" marR="91425" marL="91425" anchor="ctr">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sz="1100">
                          <a:latin typeface="Lato"/>
                          <a:ea typeface="Lato"/>
                          <a:cs typeface="Lato"/>
                          <a:sym typeface="Lato"/>
                        </a:rPr>
                        <a:t>13.2%</a:t>
                      </a:r>
                      <a:endParaRPr sz="1100">
                        <a:latin typeface="Lato"/>
                        <a:ea typeface="Lato"/>
                        <a:cs typeface="Lato"/>
                        <a:sym typeface="Lato"/>
                      </a:endParaRPr>
                    </a:p>
                  </a:txBody>
                  <a:tcPr marT="91425" marB="91425" marR="91425" marL="91425" anchor="ctr">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tcPr>
                </a:tc>
                <a:tc>
                  <a:txBody>
                    <a:bodyPr/>
                    <a:lstStyle/>
                    <a:p>
                      <a:pPr indent="0" lvl="0" marL="0" rtl="0" algn="ctr">
                        <a:spcBef>
                          <a:spcPts val="0"/>
                        </a:spcBef>
                        <a:spcAft>
                          <a:spcPts val="0"/>
                        </a:spcAft>
                        <a:buNone/>
                      </a:pPr>
                      <a:r>
                        <a:rPr lang="en" sz="1100">
                          <a:latin typeface="Lato"/>
                          <a:ea typeface="Lato"/>
                          <a:cs typeface="Lato"/>
                          <a:sym typeface="Lato"/>
                        </a:rPr>
                        <a:t>7.7%</a:t>
                      </a:r>
                      <a:endParaRPr sz="1100">
                        <a:latin typeface="Lato"/>
                        <a:ea typeface="Lato"/>
                        <a:cs typeface="Lato"/>
                        <a:sym typeface="Lato"/>
                      </a:endParaRPr>
                    </a:p>
                  </a:txBody>
                  <a:tcPr marT="91425" marB="91425" marR="91425" marL="91425" anchor="ctr">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tcPr>
                </a:tc>
              </a:tr>
              <a:tr h="396200">
                <a:tc>
                  <a:txBody>
                    <a:bodyPr/>
                    <a:lstStyle/>
                    <a:p>
                      <a:pPr indent="0" lvl="0" marL="0" rtl="0" algn="ctr">
                        <a:spcBef>
                          <a:spcPts val="0"/>
                        </a:spcBef>
                        <a:spcAft>
                          <a:spcPts val="0"/>
                        </a:spcAft>
                        <a:buNone/>
                      </a:pPr>
                      <a:r>
                        <a:rPr b="1" lang="en" sz="1100">
                          <a:latin typeface="Lato"/>
                          <a:ea typeface="Lato"/>
                          <a:cs typeface="Lato"/>
                          <a:sym typeface="Lato"/>
                        </a:rPr>
                        <a:t>EBIT</a:t>
                      </a:r>
                      <a:endParaRPr b="1" sz="1100">
                        <a:latin typeface="Lato"/>
                        <a:ea typeface="Lato"/>
                        <a:cs typeface="Lato"/>
                        <a:sym typeface="Lato"/>
                      </a:endParaRPr>
                    </a:p>
                  </a:txBody>
                  <a:tcPr marT="91425" marB="91425" marR="91425" marL="91425" anchor="ctr">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sz="1100">
                          <a:latin typeface="Lato"/>
                          <a:ea typeface="Lato"/>
                          <a:cs typeface="Lato"/>
                          <a:sym typeface="Lato"/>
                        </a:rPr>
                        <a:t>27.5%</a:t>
                      </a:r>
                      <a:endParaRPr sz="1100">
                        <a:latin typeface="Lato"/>
                        <a:ea typeface="Lato"/>
                        <a:cs typeface="Lato"/>
                        <a:sym typeface="Lato"/>
                      </a:endParaRPr>
                    </a:p>
                  </a:txBody>
                  <a:tcPr marT="91425" marB="91425" marR="91425" marL="91425" anchor="ctr">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tcPr>
                </a:tc>
                <a:tc>
                  <a:txBody>
                    <a:bodyPr/>
                    <a:lstStyle/>
                    <a:p>
                      <a:pPr indent="0" lvl="0" marL="0" rtl="0" algn="ctr">
                        <a:spcBef>
                          <a:spcPts val="0"/>
                        </a:spcBef>
                        <a:spcAft>
                          <a:spcPts val="0"/>
                        </a:spcAft>
                        <a:buNone/>
                      </a:pPr>
                      <a:r>
                        <a:rPr lang="en" sz="1100">
                          <a:latin typeface="Lato"/>
                          <a:ea typeface="Lato"/>
                          <a:cs typeface="Lato"/>
                          <a:sym typeface="Lato"/>
                        </a:rPr>
                        <a:t>11.3%</a:t>
                      </a:r>
                      <a:endParaRPr sz="1100">
                        <a:latin typeface="Lato"/>
                        <a:ea typeface="Lato"/>
                        <a:cs typeface="Lato"/>
                        <a:sym typeface="Lato"/>
                      </a:endParaRPr>
                    </a:p>
                  </a:txBody>
                  <a:tcPr marT="91425" marB="91425" marR="91425" marL="91425" anchor="ctr">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tcPr>
                </a:tc>
              </a:tr>
              <a:tr h="375150">
                <a:tc>
                  <a:txBody>
                    <a:bodyPr/>
                    <a:lstStyle/>
                    <a:p>
                      <a:pPr indent="0" lvl="0" marL="0" rtl="0" algn="ctr">
                        <a:spcBef>
                          <a:spcPts val="0"/>
                        </a:spcBef>
                        <a:spcAft>
                          <a:spcPts val="0"/>
                        </a:spcAft>
                        <a:buNone/>
                      </a:pPr>
                      <a:r>
                        <a:rPr b="1" lang="en" sz="1100">
                          <a:latin typeface="Lato"/>
                          <a:ea typeface="Lato"/>
                          <a:cs typeface="Lato"/>
                          <a:sym typeface="Lato"/>
                        </a:rPr>
                        <a:t>Net Income</a:t>
                      </a:r>
                      <a:endParaRPr b="1" sz="1100">
                        <a:latin typeface="Lato"/>
                        <a:ea typeface="Lato"/>
                        <a:cs typeface="Lato"/>
                        <a:sym typeface="Lato"/>
                      </a:endParaRPr>
                    </a:p>
                  </a:txBody>
                  <a:tcPr marT="91425" marB="91425" marR="91425" marL="91425" anchor="ctr">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sz="1100">
                          <a:latin typeface="Lato"/>
                          <a:ea typeface="Lato"/>
                          <a:cs typeface="Lato"/>
                          <a:sym typeface="Lato"/>
                        </a:rPr>
                        <a:t>(</a:t>
                      </a:r>
                      <a:r>
                        <a:rPr lang="en" sz="1100">
                          <a:latin typeface="Lato"/>
                          <a:ea typeface="Lato"/>
                          <a:cs typeface="Lato"/>
                          <a:sym typeface="Lato"/>
                        </a:rPr>
                        <a:t>21.4%)</a:t>
                      </a:r>
                      <a:endParaRPr sz="1100">
                        <a:latin typeface="Lato"/>
                        <a:ea typeface="Lato"/>
                        <a:cs typeface="Lato"/>
                        <a:sym typeface="Lato"/>
                      </a:endParaRPr>
                    </a:p>
                  </a:txBody>
                  <a:tcPr marT="91425" marB="91425" marR="91425" marL="91425" anchor="ctr">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tcPr>
                </a:tc>
                <a:tc>
                  <a:txBody>
                    <a:bodyPr/>
                    <a:lstStyle/>
                    <a:p>
                      <a:pPr indent="0" lvl="0" marL="0" rtl="0" algn="ctr">
                        <a:spcBef>
                          <a:spcPts val="0"/>
                        </a:spcBef>
                        <a:spcAft>
                          <a:spcPts val="0"/>
                        </a:spcAft>
                        <a:buNone/>
                      </a:pPr>
                      <a:r>
                        <a:rPr lang="en" sz="1100">
                          <a:latin typeface="Lato"/>
                          <a:ea typeface="Lato"/>
                          <a:cs typeface="Lato"/>
                          <a:sym typeface="Lato"/>
                        </a:rPr>
                        <a:t>16.6%</a:t>
                      </a:r>
                      <a:endParaRPr sz="1100">
                        <a:latin typeface="Lato"/>
                        <a:ea typeface="Lato"/>
                        <a:cs typeface="Lato"/>
                        <a:sym typeface="Lato"/>
                      </a:endParaRPr>
                    </a:p>
                  </a:txBody>
                  <a:tcPr marT="91425" marB="91425" marR="91425" marL="91425" anchor="ctr">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tcPr>
                </a:tc>
              </a:tr>
            </a:tbl>
          </a:graphicData>
        </a:graphic>
      </p:graphicFrame>
      <p:sp>
        <p:nvSpPr>
          <p:cNvPr id="663" name="Google Shape;663;p57"/>
          <p:cNvSpPr txBox="1"/>
          <p:nvPr/>
        </p:nvSpPr>
        <p:spPr>
          <a:xfrm>
            <a:off x="644550" y="2206525"/>
            <a:ext cx="4223700" cy="2047200"/>
          </a:xfrm>
          <a:prstGeom prst="rect">
            <a:avLst/>
          </a:prstGeom>
          <a:noFill/>
          <a:ln>
            <a:noFill/>
          </a:ln>
        </p:spPr>
        <p:txBody>
          <a:bodyPr anchorCtr="0" anchor="t" bIns="91425" lIns="91425" spcFirstLastPara="1" rIns="91425" wrap="square" tIns="91425">
            <a:spAutoFit/>
          </a:bodyPr>
          <a:lstStyle/>
          <a:p>
            <a:pPr indent="-298450" lvl="0" marL="457200" rtl="0" algn="just">
              <a:spcBef>
                <a:spcPts val="0"/>
              </a:spcBef>
              <a:spcAft>
                <a:spcPts val="0"/>
              </a:spcAft>
              <a:buSzPts val="1100"/>
              <a:buFont typeface="Lato"/>
              <a:buChar char="-"/>
            </a:pPr>
            <a:r>
              <a:rPr lang="en" sz="1100">
                <a:latin typeface="Lato"/>
                <a:ea typeface="Lato"/>
                <a:cs typeface="Lato"/>
                <a:sym typeface="Lato"/>
              </a:rPr>
              <a:t>Disney’s revenue is expected to continue growing, but the growth should slow down in 2021</a:t>
            </a:r>
            <a:endParaRPr sz="1100">
              <a:latin typeface="Lato"/>
              <a:ea typeface="Lato"/>
              <a:cs typeface="Lato"/>
              <a:sym typeface="Lato"/>
            </a:endParaRPr>
          </a:p>
          <a:p>
            <a:pPr indent="0" lvl="0" marL="457200" rtl="0" algn="just">
              <a:spcBef>
                <a:spcPts val="0"/>
              </a:spcBef>
              <a:spcAft>
                <a:spcPts val="0"/>
              </a:spcAft>
              <a:buNone/>
            </a:pPr>
            <a:r>
              <a:t/>
            </a:r>
            <a:endParaRPr sz="1100">
              <a:latin typeface="Lato"/>
              <a:ea typeface="Lato"/>
              <a:cs typeface="Lato"/>
              <a:sym typeface="Lato"/>
            </a:endParaRPr>
          </a:p>
          <a:p>
            <a:pPr indent="-298450" lvl="0" marL="457200" rtl="0" algn="just">
              <a:spcBef>
                <a:spcPts val="0"/>
              </a:spcBef>
              <a:spcAft>
                <a:spcPts val="0"/>
              </a:spcAft>
              <a:buSzPts val="1100"/>
              <a:buFont typeface="Lato"/>
              <a:buChar char="-"/>
            </a:pPr>
            <a:r>
              <a:rPr lang="en" sz="1100">
                <a:latin typeface="Lato"/>
                <a:ea typeface="Lato"/>
                <a:cs typeface="Lato"/>
                <a:sym typeface="Lato"/>
              </a:rPr>
              <a:t>With the decrease in revenue growth in 2021, Disney’s EBITDA and EBIT should also suffer at the same proportion</a:t>
            </a:r>
            <a:endParaRPr sz="1100">
              <a:latin typeface="Lato"/>
              <a:ea typeface="Lato"/>
              <a:cs typeface="Lato"/>
              <a:sym typeface="Lato"/>
            </a:endParaRPr>
          </a:p>
          <a:p>
            <a:pPr indent="0" lvl="0" marL="457200" rtl="0" algn="just">
              <a:spcBef>
                <a:spcPts val="0"/>
              </a:spcBef>
              <a:spcAft>
                <a:spcPts val="0"/>
              </a:spcAft>
              <a:buNone/>
            </a:pPr>
            <a:r>
              <a:t/>
            </a:r>
            <a:endParaRPr sz="1100">
              <a:latin typeface="Lato"/>
              <a:ea typeface="Lato"/>
              <a:cs typeface="Lato"/>
              <a:sym typeface="Lato"/>
            </a:endParaRPr>
          </a:p>
          <a:p>
            <a:pPr indent="-298450" lvl="0" marL="457200" rtl="0" algn="just">
              <a:spcBef>
                <a:spcPts val="0"/>
              </a:spcBef>
              <a:spcAft>
                <a:spcPts val="0"/>
              </a:spcAft>
              <a:buSzPts val="1100"/>
              <a:buFont typeface="Lato"/>
              <a:buChar char="-"/>
            </a:pPr>
            <a:r>
              <a:rPr lang="en" sz="1100">
                <a:latin typeface="Lato"/>
                <a:ea typeface="Lato"/>
                <a:cs typeface="Lato"/>
                <a:sym typeface="Lato"/>
              </a:rPr>
              <a:t>With the acquisition of TFCF, Disney will suffer a big loss in net income growth in 2020, due to TFCF’s consolidation, but after that phase, the company should start growing again and attain even bigger net income margins</a:t>
            </a:r>
            <a:endParaRPr sz="1100">
              <a:latin typeface="Lato"/>
              <a:ea typeface="Lato"/>
              <a:cs typeface="Lato"/>
              <a:sym typeface="Lato"/>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67" name="Shape 667"/>
        <p:cNvGrpSpPr/>
        <p:nvPr/>
      </p:nvGrpSpPr>
      <p:grpSpPr>
        <a:xfrm>
          <a:off x="0" y="0"/>
          <a:ext cx="0" cy="0"/>
          <a:chOff x="0" y="0"/>
          <a:chExt cx="0" cy="0"/>
        </a:xfrm>
      </p:grpSpPr>
      <p:sp>
        <p:nvSpPr>
          <p:cNvPr id="668" name="Google Shape;668;p58"/>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669" name="Google Shape;669;p58"/>
          <p:cNvSpPr/>
          <p:nvPr/>
        </p:nvSpPr>
        <p:spPr>
          <a:xfrm>
            <a:off x="644550" y="510025"/>
            <a:ext cx="7530300" cy="714300"/>
          </a:xfrm>
          <a:prstGeom prst="rect">
            <a:avLst/>
          </a:prstGeom>
          <a:solidFill>
            <a:schemeClr val="accent6"/>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 name="Google Shape;670;p58"/>
          <p:cNvSpPr txBox="1"/>
          <p:nvPr>
            <p:ph type="title"/>
          </p:nvPr>
        </p:nvSpPr>
        <p:spPr>
          <a:xfrm>
            <a:off x="644550" y="583475"/>
            <a:ext cx="7530300" cy="509100"/>
          </a:xfrm>
          <a:prstGeom prst="rect">
            <a:avLst/>
          </a:prstGeom>
        </p:spPr>
        <p:txBody>
          <a:bodyPr anchorCtr="0" anchor="t" bIns="91425" lIns="91425" spcFirstLastPara="1" rIns="91425" wrap="square" tIns="91425">
            <a:noAutofit/>
          </a:bodyPr>
          <a:lstStyle/>
          <a:p>
            <a:pPr indent="0" lvl="0" marL="0" rtl="0" algn="just">
              <a:lnSpc>
                <a:spcPct val="115000"/>
              </a:lnSpc>
              <a:spcBef>
                <a:spcPts val="0"/>
              </a:spcBef>
              <a:spcAft>
                <a:spcPts val="0"/>
              </a:spcAft>
              <a:buNone/>
            </a:pPr>
            <a:r>
              <a:rPr b="1" lang="en" sz="1300">
                <a:solidFill>
                  <a:schemeClr val="dk2"/>
                </a:solidFill>
                <a:latin typeface="Lato"/>
                <a:ea typeface="Lato"/>
                <a:cs typeface="Lato"/>
                <a:sym typeface="Lato"/>
              </a:rPr>
              <a:t>Q4.</a:t>
            </a:r>
            <a:r>
              <a:rPr b="1" lang="en" sz="1300">
                <a:solidFill>
                  <a:srgbClr val="434343"/>
                </a:solidFill>
                <a:latin typeface="Lato"/>
                <a:ea typeface="Lato"/>
                <a:cs typeface="Lato"/>
                <a:sym typeface="Lato"/>
              </a:rPr>
              <a:t> How would you assess Disney’s prospects compared with the consensus analysts’ forecasted revenue and profits? How would you assess the future performance of its peers?</a:t>
            </a:r>
            <a:endParaRPr>
              <a:latin typeface="Lato"/>
              <a:ea typeface="Lato"/>
              <a:cs typeface="Lato"/>
              <a:sym typeface="Lato"/>
            </a:endParaRPr>
          </a:p>
          <a:p>
            <a:pPr indent="0" lvl="0" marL="0" rtl="0" algn="just">
              <a:lnSpc>
                <a:spcPct val="115000"/>
              </a:lnSpc>
              <a:spcBef>
                <a:spcPts val="1200"/>
              </a:spcBef>
              <a:spcAft>
                <a:spcPts val="1200"/>
              </a:spcAft>
              <a:buNone/>
            </a:pPr>
            <a:r>
              <a:t/>
            </a:r>
            <a:endParaRPr b="1" sz="1300">
              <a:solidFill>
                <a:schemeClr val="accent5"/>
              </a:solidFill>
              <a:latin typeface="Lato"/>
              <a:ea typeface="Lato"/>
              <a:cs typeface="Lato"/>
              <a:sym typeface="Lato"/>
            </a:endParaRPr>
          </a:p>
        </p:txBody>
      </p:sp>
      <p:graphicFrame>
        <p:nvGraphicFramePr>
          <p:cNvPr id="671" name="Google Shape;671;p58"/>
          <p:cNvGraphicFramePr/>
          <p:nvPr/>
        </p:nvGraphicFramePr>
        <p:xfrm>
          <a:off x="432175" y="1942888"/>
          <a:ext cx="3000000" cy="3000000"/>
        </p:xfrm>
        <a:graphic>
          <a:graphicData uri="http://schemas.openxmlformats.org/drawingml/2006/table">
            <a:tbl>
              <a:tblPr>
                <a:noFill/>
                <a:tableStyleId>{1BCEBD93-8EB4-4500-985D-4AFF653E1531}</a:tableStyleId>
              </a:tblPr>
              <a:tblGrid>
                <a:gridCol w="748400"/>
                <a:gridCol w="594075"/>
                <a:gridCol w="671300"/>
                <a:gridCol w="671300"/>
                <a:gridCol w="671300"/>
                <a:gridCol w="671300"/>
                <a:gridCol w="671300"/>
              </a:tblGrid>
              <a:tr h="355125">
                <a:tc rowSpan="2">
                  <a:txBody>
                    <a:bodyPr/>
                    <a:lstStyle/>
                    <a:p>
                      <a:pPr indent="0" lvl="0" marL="0" rtl="0" algn="ctr">
                        <a:spcBef>
                          <a:spcPts val="0"/>
                        </a:spcBef>
                        <a:spcAft>
                          <a:spcPts val="0"/>
                        </a:spcAft>
                        <a:buNone/>
                      </a:pPr>
                      <a:r>
                        <a:t/>
                      </a:r>
                      <a:endParaRPr sz="1100">
                        <a:latin typeface="Lato"/>
                        <a:ea typeface="Lato"/>
                        <a:cs typeface="Lato"/>
                        <a:sym typeface="Lato"/>
                      </a:endParaRPr>
                    </a:p>
                  </a:txBody>
                  <a:tcPr marT="91425" marB="91425" marR="91425" marL="91425" anchor="ctr">
                    <a:lnL cap="flat" cmpd="sng" w="9525">
                      <a:solidFill>
                        <a:schemeClr val="l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accent1"/>
                      </a:solidFill>
                      <a:prstDash val="solid"/>
                      <a:round/>
                      <a:headEnd len="sm" w="sm" type="none"/>
                      <a:tailEnd len="sm" w="sm" type="none"/>
                    </a:lnB>
                    <a:solidFill>
                      <a:schemeClr val="lt1"/>
                    </a:solidFill>
                  </a:tcPr>
                </a:tc>
                <a:tc gridSpan="2">
                  <a:txBody>
                    <a:bodyPr/>
                    <a:lstStyle/>
                    <a:p>
                      <a:pPr indent="0" lvl="0" marL="0" rtl="0" algn="ctr">
                        <a:spcBef>
                          <a:spcPts val="0"/>
                        </a:spcBef>
                        <a:spcAft>
                          <a:spcPts val="0"/>
                        </a:spcAft>
                        <a:buNone/>
                      </a:pPr>
                      <a:r>
                        <a:rPr b="1" lang="en" sz="1100">
                          <a:latin typeface="Lato"/>
                          <a:ea typeface="Lato"/>
                          <a:cs typeface="Lato"/>
                          <a:sym typeface="Lato"/>
                        </a:rPr>
                        <a:t>Netflix</a:t>
                      </a:r>
                      <a:endParaRPr b="1" sz="1100">
                        <a:latin typeface="Lato"/>
                        <a:ea typeface="Lato"/>
                        <a:cs typeface="Lato"/>
                        <a:sym typeface="Lato"/>
                      </a:endParaRPr>
                    </a:p>
                  </a:txBody>
                  <a:tcPr marT="91425" marB="91425" marR="91425" marL="91425" anchor="ctr">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solidFill>
                      <a:schemeClr val="lt2"/>
                    </a:solidFill>
                  </a:tcPr>
                </a:tc>
                <a:tc hMerge="1"/>
                <a:tc gridSpan="2">
                  <a:txBody>
                    <a:bodyPr/>
                    <a:lstStyle/>
                    <a:p>
                      <a:pPr indent="0" lvl="0" marL="0" rtl="0" algn="ctr">
                        <a:spcBef>
                          <a:spcPts val="0"/>
                        </a:spcBef>
                        <a:spcAft>
                          <a:spcPts val="0"/>
                        </a:spcAft>
                        <a:buNone/>
                      </a:pPr>
                      <a:r>
                        <a:rPr b="1" lang="en" sz="1100">
                          <a:latin typeface="Lato"/>
                          <a:ea typeface="Lato"/>
                          <a:cs typeface="Lato"/>
                          <a:sym typeface="Lato"/>
                        </a:rPr>
                        <a:t>Comcast</a:t>
                      </a:r>
                      <a:endParaRPr b="1" sz="1100">
                        <a:latin typeface="Lato"/>
                        <a:ea typeface="Lato"/>
                        <a:cs typeface="Lato"/>
                        <a:sym typeface="Lato"/>
                      </a:endParaRPr>
                    </a:p>
                  </a:txBody>
                  <a:tcPr marT="91425" marB="91425" marR="91425" marL="91425" anchor="ctr">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solidFill>
                      <a:schemeClr val="lt2"/>
                    </a:solidFill>
                  </a:tcPr>
                </a:tc>
                <a:tc hMerge="1"/>
                <a:tc gridSpan="2">
                  <a:txBody>
                    <a:bodyPr/>
                    <a:lstStyle/>
                    <a:p>
                      <a:pPr indent="0" lvl="0" marL="0" rtl="0" algn="ctr">
                        <a:spcBef>
                          <a:spcPts val="0"/>
                        </a:spcBef>
                        <a:spcAft>
                          <a:spcPts val="0"/>
                        </a:spcAft>
                        <a:buNone/>
                      </a:pPr>
                      <a:r>
                        <a:rPr b="1" lang="en" sz="1100">
                          <a:latin typeface="Lato"/>
                          <a:ea typeface="Lato"/>
                          <a:cs typeface="Lato"/>
                          <a:sym typeface="Lato"/>
                        </a:rPr>
                        <a:t>Viacom</a:t>
                      </a:r>
                      <a:endParaRPr b="1" sz="1100">
                        <a:latin typeface="Lato"/>
                        <a:ea typeface="Lato"/>
                        <a:cs typeface="Lato"/>
                        <a:sym typeface="Lato"/>
                      </a:endParaRPr>
                    </a:p>
                  </a:txBody>
                  <a:tcPr marT="91425" marB="91425" marR="91425" marL="91425" anchor="ctr">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solidFill>
                      <a:schemeClr val="lt2"/>
                    </a:solidFill>
                  </a:tcPr>
                </a:tc>
                <a:tc hMerge="1"/>
              </a:tr>
              <a:tr h="355125">
                <a:tc vMerge="1"/>
                <a:tc>
                  <a:txBody>
                    <a:bodyPr/>
                    <a:lstStyle/>
                    <a:p>
                      <a:pPr indent="0" lvl="0" marL="0" rtl="0" algn="ctr">
                        <a:spcBef>
                          <a:spcPts val="0"/>
                        </a:spcBef>
                        <a:spcAft>
                          <a:spcPts val="0"/>
                        </a:spcAft>
                        <a:buNone/>
                      </a:pPr>
                      <a:r>
                        <a:rPr b="1" lang="en" sz="1100">
                          <a:latin typeface="Lato"/>
                          <a:ea typeface="Lato"/>
                          <a:cs typeface="Lato"/>
                          <a:sym typeface="Lato"/>
                        </a:rPr>
                        <a:t>2020</a:t>
                      </a:r>
                      <a:endParaRPr b="1" sz="1100">
                        <a:latin typeface="Lato"/>
                        <a:ea typeface="Lato"/>
                        <a:cs typeface="Lato"/>
                        <a:sym typeface="Lato"/>
                      </a:endParaRPr>
                    </a:p>
                  </a:txBody>
                  <a:tcPr marT="91425" marB="91425" marR="91425" marL="91425" anchor="ctr">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b="1" lang="en" sz="1100">
                          <a:latin typeface="Lato"/>
                          <a:ea typeface="Lato"/>
                          <a:cs typeface="Lato"/>
                          <a:sym typeface="Lato"/>
                        </a:rPr>
                        <a:t>2021</a:t>
                      </a:r>
                      <a:endParaRPr b="1" sz="1100">
                        <a:latin typeface="Lato"/>
                        <a:ea typeface="Lato"/>
                        <a:cs typeface="Lato"/>
                        <a:sym typeface="Lato"/>
                      </a:endParaRPr>
                    </a:p>
                  </a:txBody>
                  <a:tcPr marT="91425" marB="91425" marR="91425" marL="91425" anchor="ctr">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b="1" lang="en" sz="1100">
                          <a:latin typeface="Lato"/>
                          <a:ea typeface="Lato"/>
                          <a:cs typeface="Lato"/>
                          <a:sym typeface="Lato"/>
                        </a:rPr>
                        <a:t>2020</a:t>
                      </a:r>
                      <a:endParaRPr b="1" sz="1100">
                        <a:latin typeface="Lato"/>
                        <a:ea typeface="Lato"/>
                        <a:cs typeface="Lato"/>
                        <a:sym typeface="Lato"/>
                      </a:endParaRPr>
                    </a:p>
                  </a:txBody>
                  <a:tcPr marT="91425" marB="91425" marR="91425" marL="91425" anchor="ctr">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b="1" lang="en" sz="1100">
                          <a:latin typeface="Lato"/>
                          <a:ea typeface="Lato"/>
                          <a:cs typeface="Lato"/>
                          <a:sym typeface="Lato"/>
                        </a:rPr>
                        <a:t>2021</a:t>
                      </a:r>
                      <a:endParaRPr b="1" sz="1100">
                        <a:latin typeface="Lato"/>
                        <a:ea typeface="Lato"/>
                        <a:cs typeface="Lato"/>
                        <a:sym typeface="Lato"/>
                      </a:endParaRPr>
                    </a:p>
                  </a:txBody>
                  <a:tcPr marT="91425" marB="91425" marR="91425" marL="91425" anchor="ctr">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b="1" lang="en" sz="1100">
                          <a:latin typeface="Lato"/>
                          <a:ea typeface="Lato"/>
                          <a:cs typeface="Lato"/>
                          <a:sym typeface="Lato"/>
                        </a:rPr>
                        <a:t>2020</a:t>
                      </a:r>
                      <a:endParaRPr b="1" sz="1100">
                        <a:latin typeface="Lato"/>
                        <a:ea typeface="Lato"/>
                        <a:cs typeface="Lato"/>
                        <a:sym typeface="Lato"/>
                      </a:endParaRPr>
                    </a:p>
                  </a:txBody>
                  <a:tcPr marT="91425" marB="91425" marR="91425" marL="91425" anchor="ctr">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b="1" lang="en" sz="1100">
                          <a:latin typeface="Lato"/>
                          <a:ea typeface="Lato"/>
                          <a:cs typeface="Lato"/>
                          <a:sym typeface="Lato"/>
                        </a:rPr>
                        <a:t>2021</a:t>
                      </a:r>
                      <a:endParaRPr b="1" sz="1100">
                        <a:latin typeface="Lato"/>
                        <a:ea typeface="Lato"/>
                        <a:cs typeface="Lato"/>
                        <a:sym typeface="Lato"/>
                      </a:endParaRPr>
                    </a:p>
                  </a:txBody>
                  <a:tcPr marT="91425" marB="91425" marR="91425" marL="91425" anchor="ctr">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solidFill>
                      <a:schemeClr val="lt2"/>
                    </a:solidFill>
                  </a:tcPr>
                </a:tc>
              </a:tr>
              <a:tr h="376400">
                <a:tc>
                  <a:txBody>
                    <a:bodyPr/>
                    <a:lstStyle/>
                    <a:p>
                      <a:pPr indent="0" lvl="0" marL="0" rtl="0" algn="ctr">
                        <a:spcBef>
                          <a:spcPts val="0"/>
                        </a:spcBef>
                        <a:spcAft>
                          <a:spcPts val="0"/>
                        </a:spcAft>
                        <a:buNone/>
                      </a:pPr>
                      <a:r>
                        <a:rPr b="1" lang="en" sz="1100">
                          <a:latin typeface="Lato"/>
                          <a:ea typeface="Lato"/>
                          <a:cs typeface="Lato"/>
                          <a:sym typeface="Lato"/>
                        </a:rPr>
                        <a:t>Revenue</a:t>
                      </a:r>
                      <a:endParaRPr b="1" sz="1100">
                        <a:latin typeface="Lato"/>
                        <a:ea typeface="Lato"/>
                        <a:cs typeface="Lato"/>
                        <a:sym typeface="Lato"/>
                      </a:endParaRPr>
                    </a:p>
                  </a:txBody>
                  <a:tcPr marT="91425" marB="91425" marR="91425" marL="91425" anchor="ctr">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sz="1100">
                          <a:latin typeface="Lato"/>
                          <a:ea typeface="Lato"/>
                          <a:cs typeface="Lato"/>
                          <a:sym typeface="Lato"/>
                        </a:rPr>
                        <a:t>21.8%</a:t>
                      </a:r>
                      <a:endParaRPr sz="1100">
                        <a:latin typeface="Lato"/>
                        <a:ea typeface="Lato"/>
                        <a:cs typeface="Lato"/>
                        <a:sym typeface="Lato"/>
                      </a:endParaRPr>
                    </a:p>
                  </a:txBody>
                  <a:tcPr marT="91425" marB="91425" marR="91425" marL="91425" anchor="ctr">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tcPr>
                </a:tc>
                <a:tc>
                  <a:txBody>
                    <a:bodyPr/>
                    <a:lstStyle/>
                    <a:p>
                      <a:pPr indent="0" lvl="0" marL="0" rtl="0" algn="ctr">
                        <a:spcBef>
                          <a:spcPts val="0"/>
                        </a:spcBef>
                        <a:spcAft>
                          <a:spcPts val="0"/>
                        </a:spcAft>
                        <a:buNone/>
                      </a:pPr>
                      <a:r>
                        <a:rPr lang="en" sz="1100">
                          <a:latin typeface="Lato"/>
                          <a:ea typeface="Lato"/>
                          <a:cs typeface="Lato"/>
                          <a:sym typeface="Lato"/>
                        </a:rPr>
                        <a:t>19.0%</a:t>
                      </a:r>
                      <a:endParaRPr sz="1100">
                        <a:latin typeface="Lato"/>
                        <a:ea typeface="Lato"/>
                        <a:cs typeface="Lato"/>
                        <a:sym typeface="Lato"/>
                      </a:endParaRPr>
                    </a:p>
                  </a:txBody>
                  <a:tcPr marT="91425" marB="91425" marR="91425" marL="91425" anchor="ctr">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tcPr>
                </a:tc>
                <a:tc>
                  <a:txBody>
                    <a:bodyPr/>
                    <a:lstStyle/>
                    <a:p>
                      <a:pPr indent="0" lvl="0" marL="0" rtl="0" algn="ctr">
                        <a:spcBef>
                          <a:spcPts val="0"/>
                        </a:spcBef>
                        <a:spcAft>
                          <a:spcPts val="0"/>
                        </a:spcAft>
                        <a:buNone/>
                      </a:pPr>
                      <a:r>
                        <a:rPr lang="en" sz="1100">
                          <a:latin typeface="Lato"/>
                          <a:ea typeface="Lato"/>
                          <a:cs typeface="Lato"/>
                          <a:sym typeface="Lato"/>
                        </a:rPr>
                        <a:t>5.3%</a:t>
                      </a:r>
                      <a:endParaRPr sz="1100">
                        <a:latin typeface="Lato"/>
                        <a:ea typeface="Lato"/>
                        <a:cs typeface="Lato"/>
                        <a:sym typeface="Lato"/>
                      </a:endParaRPr>
                    </a:p>
                  </a:txBody>
                  <a:tcPr marT="91425" marB="91425" marR="91425" marL="91425" anchor="ctr">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tcPr>
                </a:tc>
                <a:tc>
                  <a:txBody>
                    <a:bodyPr/>
                    <a:lstStyle/>
                    <a:p>
                      <a:pPr indent="0" lvl="0" marL="0" rtl="0" algn="ctr">
                        <a:spcBef>
                          <a:spcPts val="0"/>
                        </a:spcBef>
                        <a:spcAft>
                          <a:spcPts val="0"/>
                        </a:spcAft>
                        <a:buNone/>
                      </a:pPr>
                      <a:r>
                        <a:rPr lang="en" sz="1100">
                          <a:latin typeface="Lato"/>
                          <a:ea typeface="Lato"/>
                          <a:cs typeface="Lato"/>
                          <a:sym typeface="Lato"/>
                        </a:rPr>
                        <a:t>1.5%</a:t>
                      </a:r>
                      <a:endParaRPr sz="1100">
                        <a:latin typeface="Lato"/>
                        <a:ea typeface="Lato"/>
                        <a:cs typeface="Lato"/>
                        <a:sym typeface="Lato"/>
                      </a:endParaRPr>
                    </a:p>
                  </a:txBody>
                  <a:tcPr marT="91425" marB="91425" marR="91425" marL="91425" anchor="ctr">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tcPr>
                </a:tc>
                <a:tc>
                  <a:txBody>
                    <a:bodyPr/>
                    <a:lstStyle/>
                    <a:p>
                      <a:pPr indent="0" lvl="0" marL="0" rtl="0" algn="ctr">
                        <a:spcBef>
                          <a:spcPts val="0"/>
                        </a:spcBef>
                        <a:spcAft>
                          <a:spcPts val="0"/>
                        </a:spcAft>
                        <a:buNone/>
                      </a:pPr>
                      <a:r>
                        <a:rPr lang="en" sz="1100">
                          <a:latin typeface="Lato"/>
                          <a:ea typeface="Lato"/>
                          <a:cs typeface="Lato"/>
                          <a:sym typeface="Lato"/>
                        </a:rPr>
                        <a:t>3.4%</a:t>
                      </a:r>
                      <a:endParaRPr sz="1100">
                        <a:latin typeface="Lato"/>
                        <a:ea typeface="Lato"/>
                        <a:cs typeface="Lato"/>
                        <a:sym typeface="Lato"/>
                      </a:endParaRPr>
                    </a:p>
                  </a:txBody>
                  <a:tcPr marT="91425" marB="91425" marR="91425" marL="91425" anchor="ctr">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tcPr>
                </a:tc>
                <a:tc>
                  <a:txBody>
                    <a:bodyPr/>
                    <a:lstStyle/>
                    <a:p>
                      <a:pPr indent="0" lvl="0" marL="0" rtl="0" algn="ctr">
                        <a:spcBef>
                          <a:spcPts val="0"/>
                        </a:spcBef>
                        <a:spcAft>
                          <a:spcPts val="0"/>
                        </a:spcAft>
                        <a:buNone/>
                      </a:pPr>
                      <a:r>
                        <a:rPr lang="en" sz="1100">
                          <a:latin typeface="Lato"/>
                          <a:ea typeface="Lato"/>
                          <a:cs typeface="Lato"/>
                          <a:sym typeface="Lato"/>
                        </a:rPr>
                        <a:t>2.7%</a:t>
                      </a:r>
                      <a:endParaRPr sz="1100">
                        <a:latin typeface="Lato"/>
                        <a:ea typeface="Lato"/>
                        <a:cs typeface="Lato"/>
                        <a:sym typeface="Lato"/>
                      </a:endParaRPr>
                    </a:p>
                  </a:txBody>
                  <a:tcPr marT="91425" marB="91425" marR="91425" marL="91425" anchor="ctr">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tcPr>
                </a:tc>
              </a:tr>
              <a:tr h="390550">
                <a:tc>
                  <a:txBody>
                    <a:bodyPr/>
                    <a:lstStyle/>
                    <a:p>
                      <a:pPr indent="0" lvl="0" marL="0" rtl="0" algn="ctr">
                        <a:spcBef>
                          <a:spcPts val="0"/>
                        </a:spcBef>
                        <a:spcAft>
                          <a:spcPts val="0"/>
                        </a:spcAft>
                        <a:buNone/>
                      </a:pPr>
                      <a:r>
                        <a:rPr b="1" lang="en" sz="1100">
                          <a:latin typeface="Lato"/>
                          <a:ea typeface="Lato"/>
                          <a:cs typeface="Lato"/>
                          <a:sym typeface="Lato"/>
                        </a:rPr>
                        <a:t>EBITDA</a:t>
                      </a:r>
                      <a:endParaRPr b="1" sz="1100">
                        <a:latin typeface="Lato"/>
                        <a:ea typeface="Lato"/>
                        <a:cs typeface="Lato"/>
                        <a:sym typeface="Lato"/>
                      </a:endParaRPr>
                    </a:p>
                  </a:txBody>
                  <a:tcPr marT="91425" marB="91425" marR="91425" marL="91425" anchor="ctr">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sz="1100">
                          <a:latin typeface="Lato"/>
                          <a:ea typeface="Lato"/>
                          <a:cs typeface="Lato"/>
                          <a:sym typeface="Lato"/>
                        </a:rPr>
                        <a:t>45.8%</a:t>
                      </a:r>
                      <a:endParaRPr sz="1100">
                        <a:latin typeface="Lato"/>
                        <a:ea typeface="Lato"/>
                        <a:cs typeface="Lato"/>
                        <a:sym typeface="Lato"/>
                      </a:endParaRPr>
                    </a:p>
                  </a:txBody>
                  <a:tcPr marT="91425" marB="91425" marR="91425" marL="91425" anchor="ctr">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tcPr>
                </a:tc>
                <a:tc>
                  <a:txBody>
                    <a:bodyPr/>
                    <a:lstStyle/>
                    <a:p>
                      <a:pPr indent="0" lvl="0" marL="0" rtl="0" algn="ctr">
                        <a:spcBef>
                          <a:spcPts val="0"/>
                        </a:spcBef>
                        <a:spcAft>
                          <a:spcPts val="0"/>
                        </a:spcAft>
                        <a:buNone/>
                      </a:pPr>
                      <a:r>
                        <a:rPr lang="en" sz="1100">
                          <a:latin typeface="Lato"/>
                          <a:ea typeface="Lato"/>
                          <a:cs typeface="Lato"/>
                          <a:sym typeface="Lato"/>
                        </a:rPr>
                        <a:t>37.4%</a:t>
                      </a:r>
                      <a:endParaRPr sz="1100">
                        <a:latin typeface="Lato"/>
                        <a:ea typeface="Lato"/>
                        <a:cs typeface="Lato"/>
                        <a:sym typeface="Lato"/>
                      </a:endParaRPr>
                    </a:p>
                  </a:txBody>
                  <a:tcPr marT="91425" marB="91425" marR="91425" marL="91425" anchor="ctr">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tcPr>
                </a:tc>
                <a:tc>
                  <a:txBody>
                    <a:bodyPr/>
                    <a:lstStyle/>
                    <a:p>
                      <a:pPr indent="0" lvl="0" marL="0" rtl="0" algn="ctr">
                        <a:spcBef>
                          <a:spcPts val="0"/>
                        </a:spcBef>
                        <a:spcAft>
                          <a:spcPts val="0"/>
                        </a:spcAft>
                        <a:buNone/>
                      </a:pPr>
                      <a:r>
                        <a:rPr lang="en" sz="1100">
                          <a:latin typeface="Lato"/>
                          <a:ea typeface="Lato"/>
                          <a:cs typeface="Lato"/>
                          <a:sym typeface="Lato"/>
                        </a:rPr>
                        <a:t>6.7%</a:t>
                      </a:r>
                      <a:endParaRPr sz="1100">
                        <a:latin typeface="Lato"/>
                        <a:ea typeface="Lato"/>
                        <a:cs typeface="Lato"/>
                        <a:sym typeface="Lato"/>
                      </a:endParaRPr>
                    </a:p>
                  </a:txBody>
                  <a:tcPr marT="91425" marB="91425" marR="91425" marL="91425" anchor="ctr">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tcPr>
                </a:tc>
                <a:tc>
                  <a:txBody>
                    <a:bodyPr/>
                    <a:lstStyle/>
                    <a:p>
                      <a:pPr indent="0" lvl="0" marL="0" rtl="0" algn="ctr">
                        <a:spcBef>
                          <a:spcPts val="0"/>
                        </a:spcBef>
                        <a:spcAft>
                          <a:spcPts val="0"/>
                        </a:spcAft>
                        <a:buNone/>
                      </a:pPr>
                      <a:r>
                        <a:rPr lang="en" sz="1100">
                          <a:latin typeface="Lato"/>
                          <a:ea typeface="Lato"/>
                          <a:cs typeface="Lato"/>
                          <a:sym typeface="Lato"/>
                        </a:rPr>
                        <a:t>2.8%</a:t>
                      </a:r>
                      <a:endParaRPr sz="1100">
                        <a:latin typeface="Lato"/>
                        <a:ea typeface="Lato"/>
                        <a:cs typeface="Lato"/>
                        <a:sym typeface="Lato"/>
                      </a:endParaRPr>
                    </a:p>
                  </a:txBody>
                  <a:tcPr marT="91425" marB="91425" marR="91425" marL="91425" anchor="ctr">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tcPr>
                </a:tc>
                <a:tc>
                  <a:txBody>
                    <a:bodyPr/>
                    <a:lstStyle/>
                    <a:p>
                      <a:pPr indent="0" lvl="0" marL="0" rtl="0" algn="ctr">
                        <a:spcBef>
                          <a:spcPts val="0"/>
                        </a:spcBef>
                        <a:spcAft>
                          <a:spcPts val="0"/>
                        </a:spcAft>
                        <a:buNone/>
                      </a:pPr>
                      <a:r>
                        <a:rPr lang="en" sz="1100">
                          <a:latin typeface="Lato"/>
                          <a:ea typeface="Lato"/>
                          <a:cs typeface="Lato"/>
                          <a:sym typeface="Lato"/>
                        </a:rPr>
                        <a:t>0.6%</a:t>
                      </a:r>
                      <a:endParaRPr sz="1100">
                        <a:latin typeface="Lato"/>
                        <a:ea typeface="Lato"/>
                        <a:cs typeface="Lato"/>
                        <a:sym typeface="Lato"/>
                      </a:endParaRPr>
                    </a:p>
                  </a:txBody>
                  <a:tcPr marT="91425" marB="91425" marR="91425" marL="91425" anchor="ctr">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tcPr>
                </a:tc>
                <a:tc>
                  <a:txBody>
                    <a:bodyPr/>
                    <a:lstStyle/>
                    <a:p>
                      <a:pPr indent="0" lvl="0" marL="0" rtl="0" algn="ctr">
                        <a:spcBef>
                          <a:spcPts val="0"/>
                        </a:spcBef>
                        <a:spcAft>
                          <a:spcPts val="0"/>
                        </a:spcAft>
                        <a:buNone/>
                      </a:pPr>
                      <a:r>
                        <a:rPr lang="en" sz="1100">
                          <a:latin typeface="Lato"/>
                          <a:ea typeface="Lato"/>
                          <a:cs typeface="Lato"/>
                          <a:sym typeface="Lato"/>
                        </a:rPr>
                        <a:t>0.7%</a:t>
                      </a:r>
                      <a:endParaRPr sz="1100">
                        <a:latin typeface="Lato"/>
                        <a:ea typeface="Lato"/>
                        <a:cs typeface="Lato"/>
                        <a:sym typeface="Lato"/>
                      </a:endParaRPr>
                    </a:p>
                  </a:txBody>
                  <a:tcPr marT="91425" marB="91425" marR="91425" marL="91425" anchor="ctr">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tcPr>
                </a:tc>
              </a:tr>
              <a:tr h="390550">
                <a:tc>
                  <a:txBody>
                    <a:bodyPr/>
                    <a:lstStyle/>
                    <a:p>
                      <a:pPr indent="0" lvl="0" marL="0" rtl="0" algn="ctr">
                        <a:spcBef>
                          <a:spcPts val="0"/>
                        </a:spcBef>
                        <a:spcAft>
                          <a:spcPts val="0"/>
                        </a:spcAft>
                        <a:buNone/>
                      </a:pPr>
                      <a:r>
                        <a:rPr b="1" lang="en" sz="1100">
                          <a:latin typeface="Lato"/>
                          <a:ea typeface="Lato"/>
                          <a:cs typeface="Lato"/>
                          <a:sym typeface="Lato"/>
                        </a:rPr>
                        <a:t>EBIT</a:t>
                      </a:r>
                      <a:endParaRPr b="1" sz="1100">
                        <a:latin typeface="Lato"/>
                        <a:ea typeface="Lato"/>
                        <a:cs typeface="Lato"/>
                        <a:sym typeface="Lato"/>
                      </a:endParaRPr>
                    </a:p>
                  </a:txBody>
                  <a:tcPr marT="91425" marB="91425" marR="91425" marL="91425" anchor="ctr">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sz="1100">
                          <a:latin typeface="Lato"/>
                          <a:ea typeface="Lato"/>
                          <a:cs typeface="Lato"/>
                          <a:sym typeface="Lato"/>
                        </a:rPr>
                        <a:t>49.7</a:t>
                      </a:r>
                      <a:r>
                        <a:rPr lang="en" sz="1100">
                          <a:latin typeface="Lato"/>
                          <a:ea typeface="Lato"/>
                          <a:cs typeface="Lato"/>
                          <a:sym typeface="Lato"/>
                        </a:rPr>
                        <a:t>%</a:t>
                      </a:r>
                      <a:endParaRPr sz="1100">
                        <a:latin typeface="Lato"/>
                        <a:ea typeface="Lato"/>
                        <a:cs typeface="Lato"/>
                        <a:sym typeface="Lato"/>
                      </a:endParaRPr>
                    </a:p>
                  </a:txBody>
                  <a:tcPr marT="91425" marB="91425" marR="91425" marL="91425" anchor="ctr">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tcPr>
                </a:tc>
                <a:tc>
                  <a:txBody>
                    <a:bodyPr/>
                    <a:lstStyle/>
                    <a:p>
                      <a:pPr indent="0" lvl="0" marL="0" rtl="0" algn="ctr">
                        <a:spcBef>
                          <a:spcPts val="0"/>
                        </a:spcBef>
                        <a:spcAft>
                          <a:spcPts val="0"/>
                        </a:spcAft>
                        <a:buNone/>
                      </a:pPr>
                      <a:r>
                        <a:rPr lang="en" sz="1100">
                          <a:latin typeface="Lato"/>
                          <a:ea typeface="Lato"/>
                          <a:cs typeface="Lato"/>
                          <a:sym typeface="Lato"/>
                        </a:rPr>
                        <a:t>39.7</a:t>
                      </a:r>
                      <a:r>
                        <a:rPr lang="en" sz="1100">
                          <a:latin typeface="Lato"/>
                          <a:ea typeface="Lato"/>
                          <a:cs typeface="Lato"/>
                          <a:sym typeface="Lato"/>
                        </a:rPr>
                        <a:t>%</a:t>
                      </a:r>
                      <a:endParaRPr sz="1100">
                        <a:latin typeface="Lato"/>
                        <a:ea typeface="Lato"/>
                        <a:cs typeface="Lato"/>
                        <a:sym typeface="Lato"/>
                      </a:endParaRPr>
                    </a:p>
                  </a:txBody>
                  <a:tcPr marT="91425" marB="91425" marR="91425" marL="91425" anchor="ctr">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tcPr>
                </a:tc>
                <a:tc>
                  <a:txBody>
                    <a:bodyPr/>
                    <a:lstStyle/>
                    <a:p>
                      <a:pPr indent="0" lvl="0" marL="0" rtl="0" algn="ctr">
                        <a:spcBef>
                          <a:spcPts val="0"/>
                        </a:spcBef>
                        <a:spcAft>
                          <a:spcPts val="0"/>
                        </a:spcAft>
                        <a:buNone/>
                      </a:pPr>
                      <a:r>
                        <a:rPr lang="en" sz="1100">
                          <a:latin typeface="Lato"/>
                          <a:ea typeface="Lato"/>
                          <a:cs typeface="Lato"/>
                          <a:sym typeface="Lato"/>
                        </a:rPr>
                        <a:t>10.0</a:t>
                      </a:r>
                      <a:endParaRPr sz="1100">
                        <a:latin typeface="Lato"/>
                        <a:ea typeface="Lato"/>
                        <a:cs typeface="Lato"/>
                        <a:sym typeface="Lato"/>
                      </a:endParaRPr>
                    </a:p>
                  </a:txBody>
                  <a:tcPr marT="91425" marB="91425" marR="91425" marL="91425" anchor="ctr">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tcPr>
                </a:tc>
                <a:tc>
                  <a:txBody>
                    <a:bodyPr/>
                    <a:lstStyle/>
                    <a:p>
                      <a:pPr indent="0" lvl="0" marL="0" rtl="0" algn="ctr">
                        <a:spcBef>
                          <a:spcPts val="0"/>
                        </a:spcBef>
                        <a:spcAft>
                          <a:spcPts val="0"/>
                        </a:spcAft>
                        <a:buNone/>
                      </a:pPr>
                      <a:r>
                        <a:rPr lang="en" sz="1100">
                          <a:latin typeface="Lato"/>
                          <a:ea typeface="Lato"/>
                          <a:cs typeface="Lato"/>
                          <a:sym typeface="Lato"/>
                        </a:rPr>
                        <a:t>3.2</a:t>
                      </a:r>
                      <a:r>
                        <a:rPr lang="en" sz="1100">
                          <a:latin typeface="Lato"/>
                          <a:ea typeface="Lato"/>
                          <a:cs typeface="Lato"/>
                          <a:sym typeface="Lato"/>
                        </a:rPr>
                        <a:t>%</a:t>
                      </a:r>
                      <a:endParaRPr sz="1100">
                        <a:latin typeface="Lato"/>
                        <a:ea typeface="Lato"/>
                        <a:cs typeface="Lato"/>
                        <a:sym typeface="Lato"/>
                      </a:endParaRPr>
                    </a:p>
                  </a:txBody>
                  <a:tcPr marT="91425" marB="91425" marR="91425" marL="91425" anchor="ctr">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tcPr>
                </a:tc>
                <a:tc>
                  <a:txBody>
                    <a:bodyPr/>
                    <a:lstStyle/>
                    <a:p>
                      <a:pPr indent="0" lvl="0" marL="0" rtl="0" algn="ctr">
                        <a:spcBef>
                          <a:spcPts val="0"/>
                        </a:spcBef>
                        <a:spcAft>
                          <a:spcPts val="0"/>
                        </a:spcAft>
                        <a:buNone/>
                      </a:pPr>
                      <a:r>
                        <a:rPr lang="en" sz="1100">
                          <a:latin typeface="Lato"/>
                          <a:ea typeface="Lato"/>
                          <a:cs typeface="Lato"/>
                          <a:sym typeface="Lato"/>
                        </a:rPr>
                        <a:t>0.3</a:t>
                      </a:r>
                      <a:r>
                        <a:rPr lang="en" sz="1100">
                          <a:latin typeface="Lato"/>
                          <a:ea typeface="Lato"/>
                          <a:cs typeface="Lato"/>
                          <a:sym typeface="Lato"/>
                        </a:rPr>
                        <a:t>%</a:t>
                      </a:r>
                      <a:endParaRPr sz="1100">
                        <a:latin typeface="Lato"/>
                        <a:ea typeface="Lato"/>
                        <a:cs typeface="Lato"/>
                        <a:sym typeface="Lato"/>
                      </a:endParaRPr>
                    </a:p>
                  </a:txBody>
                  <a:tcPr marT="91425" marB="91425" marR="91425" marL="91425" anchor="ctr">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tcPr>
                </a:tc>
                <a:tc>
                  <a:txBody>
                    <a:bodyPr/>
                    <a:lstStyle/>
                    <a:p>
                      <a:pPr indent="0" lvl="0" marL="0" rtl="0" algn="ctr">
                        <a:spcBef>
                          <a:spcPts val="0"/>
                        </a:spcBef>
                        <a:spcAft>
                          <a:spcPts val="0"/>
                        </a:spcAft>
                        <a:buNone/>
                      </a:pPr>
                      <a:r>
                        <a:rPr lang="en" sz="1100">
                          <a:latin typeface="Lato"/>
                          <a:ea typeface="Lato"/>
                          <a:cs typeface="Lato"/>
                          <a:sym typeface="Lato"/>
                        </a:rPr>
                        <a:t>1.2</a:t>
                      </a:r>
                      <a:r>
                        <a:rPr lang="en" sz="1100">
                          <a:latin typeface="Lato"/>
                          <a:ea typeface="Lato"/>
                          <a:cs typeface="Lato"/>
                          <a:sym typeface="Lato"/>
                        </a:rPr>
                        <a:t>%</a:t>
                      </a:r>
                      <a:endParaRPr sz="1100">
                        <a:latin typeface="Lato"/>
                        <a:ea typeface="Lato"/>
                        <a:cs typeface="Lato"/>
                        <a:sym typeface="Lato"/>
                      </a:endParaRPr>
                    </a:p>
                  </a:txBody>
                  <a:tcPr marT="91425" marB="91425" marR="91425" marL="91425" anchor="ctr">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tcPr>
                </a:tc>
              </a:tr>
              <a:tr h="525050">
                <a:tc>
                  <a:txBody>
                    <a:bodyPr/>
                    <a:lstStyle/>
                    <a:p>
                      <a:pPr indent="0" lvl="0" marL="0" rtl="0" algn="ctr">
                        <a:spcBef>
                          <a:spcPts val="0"/>
                        </a:spcBef>
                        <a:spcAft>
                          <a:spcPts val="0"/>
                        </a:spcAft>
                        <a:buNone/>
                      </a:pPr>
                      <a:r>
                        <a:rPr b="1" lang="en" sz="1100">
                          <a:latin typeface="Lato"/>
                          <a:ea typeface="Lato"/>
                          <a:cs typeface="Lato"/>
                          <a:sym typeface="Lato"/>
                        </a:rPr>
                        <a:t>Net Income</a:t>
                      </a:r>
                      <a:endParaRPr b="1" sz="1100">
                        <a:latin typeface="Lato"/>
                        <a:ea typeface="Lato"/>
                        <a:cs typeface="Lato"/>
                        <a:sym typeface="Lato"/>
                      </a:endParaRPr>
                    </a:p>
                  </a:txBody>
                  <a:tcPr marT="91425" marB="91425" marR="91425" marL="91425" anchor="ctr">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sz="1100">
                          <a:latin typeface="Lato"/>
                          <a:ea typeface="Lato"/>
                          <a:cs typeface="Lato"/>
                          <a:sym typeface="Lato"/>
                        </a:rPr>
                        <a:t>63.3%</a:t>
                      </a:r>
                      <a:endParaRPr sz="1100">
                        <a:latin typeface="Lato"/>
                        <a:ea typeface="Lato"/>
                        <a:cs typeface="Lato"/>
                        <a:sym typeface="Lato"/>
                      </a:endParaRPr>
                    </a:p>
                  </a:txBody>
                  <a:tcPr marT="91425" marB="91425" marR="91425" marL="91425" anchor="ctr">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tcPr>
                </a:tc>
                <a:tc>
                  <a:txBody>
                    <a:bodyPr/>
                    <a:lstStyle/>
                    <a:p>
                      <a:pPr indent="0" lvl="0" marL="0" rtl="0" algn="ctr">
                        <a:spcBef>
                          <a:spcPts val="0"/>
                        </a:spcBef>
                        <a:spcAft>
                          <a:spcPts val="0"/>
                        </a:spcAft>
                        <a:buNone/>
                      </a:pPr>
                      <a:r>
                        <a:rPr lang="en" sz="1100">
                          <a:latin typeface="Lato"/>
                          <a:ea typeface="Lato"/>
                          <a:cs typeface="Lato"/>
                          <a:sym typeface="Lato"/>
                        </a:rPr>
                        <a:t>53.5%</a:t>
                      </a:r>
                      <a:endParaRPr sz="1100">
                        <a:latin typeface="Lato"/>
                        <a:ea typeface="Lato"/>
                        <a:cs typeface="Lato"/>
                        <a:sym typeface="Lato"/>
                      </a:endParaRPr>
                    </a:p>
                  </a:txBody>
                  <a:tcPr marT="91425" marB="91425" marR="91425" marL="91425" anchor="ctr">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tcPr>
                </a:tc>
                <a:tc>
                  <a:txBody>
                    <a:bodyPr/>
                    <a:lstStyle/>
                    <a:p>
                      <a:pPr indent="0" lvl="0" marL="0" rtl="0" algn="ctr">
                        <a:spcBef>
                          <a:spcPts val="0"/>
                        </a:spcBef>
                        <a:spcAft>
                          <a:spcPts val="0"/>
                        </a:spcAft>
                        <a:buNone/>
                      </a:pPr>
                      <a:r>
                        <a:rPr lang="en" sz="1100">
                          <a:latin typeface="Lato"/>
                          <a:ea typeface="Lato"/>
                          <a:cs typeface="Lato"/>
                          <a:sym typeface="Lato"/>
                        </a:rPr>
                        <a:t>9.8%</a:t>
                      </a:r>
                      <a:endParaRPr sz="1100">
                        <a:latin typeface="Lato"/>
                        <a:ea typeface="Lato"/>
                        <a:cs typeface="Lato"/>
                        <a:sym typeface="Lato"/>
                      </a:endParaRPr>
                    </a:p>
                  </a:txBody>
                  <a:tcPr marT="91425" marB="91425" marR="91425" marL="91425" anchor="ctr">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tcPr>
                </a:tc>
                <a:tc>
                  <a:txBody>
                    <a:bodyPr/>
                    <a:lstStyle/>
                    <a:p>
                      <a:pPr indent="0" lvl="0" marL="0" rtl="0" algn="ctr">
                        <a:spcBef>
                          <a:spcPts val="0"/>
                        </a:spcBef>
                        <a:spcAft>
                          <a:spcPts val="0"/>
                        </a:spcAft>
                        <a:buNone/>
                      </a:pPr>
                      <a:r>
                        <a:rPr lang="en" sz="1100">
                          <a:latin typeface="Lato"/>
                          <a:ea typeface="Lato"/>
                          <a:cs typeface="Lato"/>
                          <a:sym typeface="Lato"/>
                        </a:rPr>
                        <a:t>5.9%</a:t>
                      </a:r>
                      <a:endParaRPr sz="1100">
                        <a:latin typeface="Lato"/>
                        <a:ea typeface="Lato"/>
                        <a:cs typeface="Lato"/>
                        <a:sym typeface="Lato"/>
                      </a:endParaRPr>
                    </a:p>
                  </a:txBody>
                  <a:tcPr marT="91425" marB="91425" marR="91425" marL="91425" anchor="ctr">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tcPr>
                </a:tc>
                <a:tc>
                  <a:txBody>
                    <a:bodyPr/>
                    <a:lstStyle/>
                    <a:p>
                      <a:pPr indent="0" lvl="0" marL="0" rtl="0" algn="ctr">
                        <a:spcBef>
                          <a:spcPts val="0"/>
                        </a:spcBef>
                        <a:spcAft>
                          <a:spcPts val="0"/>
                        </a:spcAft>
                        <a:buNone/>
                      </a:pPr>
                      <a:r>
                        <a:rPr lang="en" sz="1100">
                          <a:latin typeface="Lato"/>
                          <a:ea typeface="Lato"/>
                          <a:cs typeface="Lato"/>
                          <a:sym typeface="Lato"/>
                        </a:rPr>
                        <a:t>10.6%</a:t>
                      </a:r>
                      <a:endParaRPr sz="1100">
                        <a:latin typeface="Lato"/>
                        <a:ea typeface="Lato"/>
                        <a:cs typeface="Lato"/>
                        <a:sym typeface="Lato"/>
                      </a:endParaRPr>
                    </a:p>
                  </a:txBody>
                  <a:tcPr marT="91425" marB="91425" marR="91425" marL="91425" anchor="ctr">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tcPr>
                </a:tc>
                <a:tc>
                  <a:txBody>
                    <a:bodyPr/>
                    <a:lstStyle/>
                    <a:p>
                      <a:pPr indent="0" lvl="0" marL="0" rtl="0" algn="ctr">
                        <a:spcBef>
                          <a:spcPts val="0"/>
                        </a:spcBef>
                        <a:spcAft>
                          <a:spcPts val="0"/>
                        </a:spcAft>
                        <a:buNone/>
                      </a:pPr>
                      <a:r>
                        <a:rPr lang="en" sz="1100">
                          <a:latin typeface="Lato"/>
                          <a:ea typeface="Lato"/>
                          <a:cs typeface="Lato"/>
                          <a:sym typeface="Lato"/>
                        </a:rPr>
                        <a:t>5.1%</a:t>
                      </a:r>
                      <a:endParaRPr sz="1100">
                        <a:latin typeface="Lato"/>
                        <a:ea typeface="Lato"/>
                        <a:cs typeface="Lato"/>
                        <a:sym typeface="Lato"/>
                      </a:endParaRPr>
                    </a:p>
                  </a:txBody>
                  <a:tcPr marT="91425" marB="91425" marR="91425" marL="91425" anchor="ctr">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tcPr>
                </a:tc>
              </a:tr>
            </a:tbl>
          </a:graphicData>
        </a:graphic>
      </p:graphicFrame>
      <p:sp>
        <p:nvSpPr>
          <p:cNvPr id="672" name="Google Shape;672;p58"/>
          <p:cNvSpPr txBox="1"/>
          <p:nvPr/>
        </p:nvSpPr>
        <p:spPr>
          <a:xfrm>
            <a:off x="5370400" y="1945299"/>
            <a:ext cx="3328200" cy="2472900"/>
          </a:xfrm>
          <a:prstGeom prst="rect">
            <a:avLst/>
          </a:prstGeom>
          <a:noFill/>
          <a:ln>
            <a:noFill/>
          </a:ln>
        </p:spPr>
        <p:txBody>
          <a:bodyPr anchorCtr="0" anchor="t" bIns="91425" lIns="91425" spcFirstLastPara="1" rIns="91425" wrap="square" tIns="91425">
            <a:spAutoFit/>
          </a:bodyPr>
          <a:lstStyle/>
          <a:p>
            <a:pPr indent="-184150" lvl="0" marL="171450" rtl="0" algn="just">
              <a:spcBef>
                <a:spcPts val="0"/>
              </a:spcBef>
              <a:spcAft>
                <a:spcPts val="0"/>
              </a:spcAft>
              <a:buSzPts val="1100"/>
              <a:buFont typeface="Lato"/>
              <a:buChar char="-"/>
            </a:pPr>
            <a:r>
              <a:rPr b="1" lang="en" sz="1100">
                <a:latin typeface="Lato"/>
                <a:ea typeface="Lato"/>
                <a:cs typeface="Lato"/>
                <a:sym typeface="Lato"/>
              </a:rPr>
              <a:t>Netflix: </a:t>
            </a:r>
            <a:r>
              <a:rPr lang="en" sz="1100">
                <a:latin typeface="Lato"/>
                <a:ea typeface="Lato"/>
                <a:cs typeface="Lato"/>
                <a:sym typeface="Lato"/>
              </a:rPr>
              <a:t>Consensus analysts predict a great future for this company</a:t>
            </a:r>
            <a:r>
              <a:rPr b="1" lang="en" sz="1100">
                <a:latin typeface="Lato"/>
                <a:ea typeface="Lato"/>
                <a:cs typeface="Lato"/>
                <a:sym typeface="Lato"/>
              </a:rPr>
              <a:t>, </a:t>
            </a:r>
            <a:r>
              <a:rPr lang="en" sz="1100">
                <a:latin typeface="Lato"/>
                <a:ea typeface="Lato"/>
                <a:cs typeface="Lato"/>
                <a:sym typeface="Lato"/>
              </a:rPr>
              <a:t>showing huge rises in all presented parameters;</a:t>
            </a:r>
            <a:endParaRPr sz="1100">
              <a:latin typeface="Lato"/>
              <a:ea typeface="Lato"/>
              <a:cs typeface="Lato"/>
              <a:sym typeface="Lato"/>
            </a:endParaRPr>
          </a:p>
          <a:p>
            <a:pPr indent="-184150" lvl="0" marL="171450" rtl="0" algn="just">
              <a:spcBef>
                <a:spcPts val="1000"/>
              </a:spcBef>
              <a:spcAft>
                <a:spcPts val="0"/>
              </a:spcAft>
              <a:buSzPts val="1100"/>
              <a:buFont typeface="Lato"/>
              <a:buChar char="-"/>
            </a:pPr>
            <a:r>
              <a:rPr b="1" lang="en" sz="1100">
                <a:latin typeface="Lato"/>
                <a:ea typeface="Lato"/>
                <a:cs typeface="Lato"/>
                <a:sym typeface="Lato"/>
              </a:rPr>
              <a:t>Comcast: </a:t>
            </a:r>
            <a:r>
              <a:rPr lang="en" sz="1100">
                <a:latin typeface="Lato"/>
                <a:ea typeface="Lato"/>
                <a:cs typeface="Lato"/>
                <a:sym typeface="Lato"/>
              </a:rPr>
              <a:t>Predictions show that this company grows at a small rate than Netflix or Disney and the values will not vary too much in coming years;</a:t>
            </a:r>
            <a:endParaRPr sz="1100">
              <a:latin typeface="Lato"/>
              <a:ea typeface="Lato"/>
              <a:cs typeface="Lato"/>
              <a:sym typeface="Lato"/>
            </a:endParaRPr>
          </a:p>
          <a:p>
            <a:pPr indent="-184150" lvl="0" marL="171450" rtl="0" algn="just">
              <a:spcBef>
                <a:spcPts val="1000"/>
              </a:spcBef>
              <a:spcAft>
                <a:spcPts val="0"/>
              </a:spcAft>
              <a:buSzPts val="1100"/>
              <a:buFont typeface="Lato"/>
              <a:buChar char="-"/>
            </a:pPr>
            <a:r>
              <a:rPr b="1" lang="en" sz="1100">
                <a:latin typeface="Lato"/>
                <a:ea typeface="Lato"/>
                <a:cs typeface="Lato"/>
                <a:sym typeface="Lato"/>
              </a:rPr>
              <a:t>Viacom: </a:t>
            </a:r>
            <a:r>
              <a:rPr lang="en" sz="1100">
                <a:latin typeface="Lato"/>
                <a:ea typeface="Lato"/>
                <a:cs typeface="Lato"/>
                <a:sym typeface="Lato"/>
              </a:rPr>
              <a:t>Forecasted revenue is very similar, but we note that the net income grows significantly, so we can conclude that they are not making new investments, which could bring future problems in revenue.</a:t>
            </a:r>
            <a:endParaRPr sz="1100">
              <a:latin typeface="Lato"/>
              <a:ea typeface="Lato"/>
              <a:cs typeface="Lato"/>
              <a:sym typeface="Lato"/>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76" name="Shape 676"/>
        <p:cNvGrpSpPr/>
        <p:nvPr/>
      </p:nvGrpSpPr>
      <p:grpSpPr>
        <a:xfrm>
          <a:off x="0" y="0"/>
          <a:ext cx="0" cy="0"/>
          <a:chOff x="0" y="0"/>
          <a:chExt cx="0" cy="0"/>
        </a:xfrm>
      </p:grpSpPr>
      <p:sp>
        <p:nvSpPr>
          <p:cNvPr id="677" name="Google Shape;677;p59"/>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678" name="Google Shape;678;p59"/>
          <p:cNvSpPr txBox="1"/>
          <p:nvPr>
            <p:ph idx="1" type="subTitle"/>
          </p:nvPr>
        </p:nvSpPr>
        <p:spPr>
          <a:xfrm>
            <a:off x="716050" y="2044421"/>
            <a:ext cx="1920300" cy="3936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n"/>
              <a:t>Buy</a:t>
            </a:r>
            <a:endParaRPr/>
          </a:p>
        </p:txBody>
      </p:sp>
      <p:sp>
        <p:nvSpPr>
          <p:cNvPr id="679" name="Google Shape;679;p59"/>
          <p:cNvSpPr txBox="1"/>
          <p:nvPr>
            <p:ph idx="2" type="title"/>
          </p:nvPr>
        </p:nvSpPr>
        <p:spPr>
          <a:xfrm>
            <a:off x="716050" y="1524100"/>
            <a:ext cx="1920300" cy="603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2400"/>
              <a:t>Safest</a:t>
            </a:r>
            <a:endParaRPr sz="2400"/>
          </a:p>
        </p:txBody>
      </p:sp>
      <p:sp>
        <p:nvSpPr>
          <p:cNvPr id="680" name="Google Shape;680;p59"/>
          <p:cNvSpPr txBox="1"/>
          <p:nvPr>
            <p:ph idx="3" type="subTitle"/>
          </p:nvPr>
        </p:nvSpPr>
        <p:spPr>
          <a:xfrm>
            <a:off x="3611625" y="2635111"/>
            <a:ext cx="1920300" cy="3936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n"/>
              <a:t>Hold</a:t>
            </a:r>
            <a:endParaRPr/>
          </a:p>
        </p:txBody>
      </p:sp>
      <p:sp>
        <p:nvSpPr>
          <p:cNvPr id="681" name="Google Shape;681;p59"/>
          <p:cNvSpPr txBox="1"/>
          <p:nvPr>
            <p:ph idx="4" type="title"/>
          </p:nvPr>
        </p:nvSpPr>
        <p:spPr>
          <a:xfrm>
            <a:off x="3611625" y="2114788"/>
            <a:ext cx="1920300" cy="603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2400"/>
              <a:t>Medium Risk</a:t>
            </a:r>
            <a:endParaRPr sz="2400"/>
          </a:p>
        </p:txBody>
      </p:sp>
      <p:sp>
        <p:nvSpPr>
          <p:cNvPr id="682" name="Google Shape;682;p59"/>
          <p:cNvSpPr txBox="1"/>
          <p:nvPr>
            <p:ph idx="5" type="subTitle"/>
          </p:nvPr>
        </p:nvSpPr>
        <p:spPr>
          <a:xfrm>
            <a:off x="6507200" y="3373847"/>
            <a:ext cx="1920300" cy="4437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n"/>
              <a:t>Sell</a:t>
            </a:r>
            <a:endParaRPr/>
          </a:p>
        </p:txBody>
      </p:sp>
      <p:sp>
        <p:nvSpPr>
          <p:cNvPr id="683" name="Google Shape;683;p59"/>
          <p:cNvSpPr txBox="1"/>
          <p:nvPr>
            <p:ph idx="6" type="title"/>
          </p:nvPr>
        </p:nvSpPr>
        <p:spPr>
          <a:xfrm>
            <a:off x="6507200" y="2853525"/>
            <a:ext cx="1920300" cy="603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2400"/>
              <a:t>Riskiest</a:t>
            </a:r>
            <a:endParaRPr sz="2400"/>
          </a:p>
        </p:txBody>
      </p:sp>
      <p:sp>
        <p:nvSpPr>
          <p:cNvPr id="684" name="Google Shape;684;p59"/>
          <p:cNvSpPr txBox="1"/>
          <p:nvPr/>
        </p:nvSpPr>
        <p:spPr>
          <a:xfrm>
            <a:off x="6670400" y="3976725"/>
            <a:ext cx="1593900" cy="6003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900">
                <a:latin typeface="Lato"/>
                <a:ea typeface="Lato"/>
                <a:cs typeface="Lato"/>
                <a:sym typeface="Lato"/>
              </a:rPr>
              <a:t>The probability of Disney continuing its upward growth trend is high.</a:t>
            </a:r>
            <a:endParaRPr sz="900">
              <a:latin typeface="Lato"/>
              <a:ea typeface="Lato"/>
              <a:cs typeface="Lato"/>
              <a:sym typeface="Lato"/>
            </a:endParaRPr>
          </a:p>
        </p:txBody>
      </p:sp>
      <p:sp>
        <p:nvSpPr>
          <p:cNvPr id="685" name="Google Shape;685;p59"/>
          <p:cNvSpPr txBox="1"/>
          <p:nvPr/>
        </p:nvSpPr>
        <p:spPr>
          <a:xfrm>
            <a:off x="3774825" y="3229625"/>
            <a:ext cx="1593900" cy="17085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900">
                <a:latin typeface="Lato"/>
                <a:ea typeface="Lato"/>
                <a:cs typeface="Lato"/>
                <a:sym typeface="Lato"/>
              </a:rPr>
              <a:t>Instability derived from the TFCF acquisition, can make the stock price to go down,  but it is  a long-term investment for the company which can eventually increase Disney’s value. Because of this it is a good choice to hold and wait to see what happens in the future.</a:t>
            </a:r>
            <a:endParaRPr sz="900">
              <a:latin typeface="Lato"/>
              <a:ea typeface="Lato"/>
              <a:cs typeface="Lato"/>
              <a:sym typeface="Lato"/>
            </a:endParaRPr>
          </a:p>
        </p:txBody>
      </p:sp>
      <p:sp>
        <p:nvSpPr>
          <p:cNvPr id="686" name="Google Shape;686;p59"/>
          <p:cNvSpPr txBox="1"/>
          <p:nvPr/>
        </p:nvSpPr>
        <p:spPr>
          <a:xfrm>
            <a:off x="879250" y="2563600"/>
            <a:ext cx="1593900" cy="17085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900">
                <a:latin typeface="Lato"/>
                <a:ea typeface="Lato"/>
                <a:cs typeface="Lato"/>
                <a:sym typeface="Lato"/>
              </a:rPr>
              <a:t>Disney is a growing company with clear planning and investments for the future. It also attacks the various fronts of the entertainment industry.</a:t>
            </a:r>
            <a:endParaRPr sz="900">
              <a:latin typeface="Lato"/>
              <a:ea typeface="Lato"/>
              <a:cs typeface="Lato"/>
              <a:sym typeface="Lato"/>
            </a:endParaRPr>
          </a:p>
          <a:p>
            <a:pPr indent="0" lvl="0" marL="0" rtl="0" algn="ctr">
              <a:spcBef>
                <a:spcPts val="0"/>
              </a:spcBef>
              <a:spcAft>
                <a:spcPts val="0"/>
              </a:spcAft>
              <a:buNone/>
            </a:pPr>
            <a:r>
              <a:rPr lang="en" sz="900">
                <a:latin typeface="Lato"/>
                <a:ea typeface="Lato"/>
                <a:cs typeface="Lato"/>
                <a:sym typeface="Lato"/>
              </a:rPr>
              <a:t>It has no risk of going into bankruptcy and will most likely only grow in the next years.</a:t>
            </a:r>
            <a:endParaRPr sz="900">
              <a:latin typeface="Lato"/>
              <a:ea typeface="Lato"/>
              <a:cs typeface="Lato"/>
              <a:sym typeface="Lato"/>
            </a:endParaRPr>
          </a:p>
          <a:p>
            <a:pPr indent="0" lvl="0" marL="0" rtl="0" algn="l">
              <a:spcBef>
                <a:spcPts val="0"/>
              </a:spcBef>
              <a:spcAft>
                <a:spcPts val="0"/>
              </a:spcAft>
              <a:buNone/>
            </a:pPr>
            <a:r>
              <a:t/>
            </a:r>
            <a:endParaRPr sz="900">
              <a:latin typeface="Lato"/>
              <a:ea typeface="Lato"/>
              <a:cs typeface="Lato"/>
              <a:sym typeface="Lato"/>
            </a:endParaRPr>
          </a:p>
        </p:txBody>
      </p:sp>
      <p:sp>
        <p:nvSpPr>
          <p:cNvPr id="687" name="Google Shape;687;p59"/>
          <p:cNvSpPr/>
          <p:nvPr/>
        </p:nvSpPr>
        <p:spPr>
          <a:xfrm>
            <a:off x="644550" y="510025"/>
            <a:ext cx="7530300" cy="714300"/>
          </a:xfrm>
          <a:prstGeom prst="rect">
            <a:avLst/>
          </a:prstGeom>
          <a:solidFill>
            <a:schemeClr val="accent6"/>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 name="Google Shape;688;p59"/>
          <p:cNvSpPr txBox="1"/>
          <p:nvPr>
            <p:ph type="title"/>
          </p:nvPr>
        </p:nvSpPr>
        <p:spPr>
          <a:xfrm>
            <a:off x="644550" y="583475"/>
            <a:ext cx="7530300" cy="509100"/>
          </a:xfrm>
          <a:prstGeom prst="rect">
            <a:avLst/>
          </a:prstGeom>
        </p:spPr>
        <p:txBody>
          <a:bodyPr anchorCtr="0" anchor="t" bIns="91425" lIns="91425" spcFirstLastPara="1" rIns="91425" wrap="square" tIns="91425">
            <a:noAutofit/>
          </a:bodyPr>
          <a:lstStyle/>
          <a:p>
            <a:pPr indent="0" lvl="0" marL="0" rtl="0" algn="just">
              <a:lnSpc>
                <a:spcPct val="115000"/>
              </a:lnSpc>
              <a:spcBef>
                <a:spcPts val="0"/>
              </a:spcBef>
              <a:spcAft>
                <a:spcPts val="1200"/>
              </a:spcAft>
              <a:buNone/>
            </a:pPr>
            <a:r>
              <a:rPr b="1" lang="en" sz="1300">
                <a:solidFill>
                  <a:schemeClr val="dk2"/>
                </a:solidFill>
                <a:latin typeface="Lato"/>
                <a:ea typeface="Lato"/>
                <a:cs typeface="Lato"/>
                <a:sym typeface="Lato"/>
              </a:rPr>
              <a:t>Q5. </a:t>
            </a:r>
            <a:r>
              <a:rPr b="1" lang="en" sz="1300">
                <a:solidFill>
                  <a:srgbClr val="434343"/>
                </a:solidFill>
                <a:latin typeface="Lato"/>
                <a:ea typeface="Lato"/>
                <a:cs typeface="Lato"/>
                <a:sym typeface="Lato"/>
              </a:rPr>
              <a:t>In the place of Crowley in December 2019, what action, if any, would you take with respect to the Century 23 Global Fund’s position regarding Disney’s stock? Defend your position.</a:t>
            </a:r>
            <a:endParaRPr b="1" sz="1300">
              <a:solidFill>
                <a:srgbClr val="434343"/>
              </a:solidFill>
              <a:latin typeface="Lato"/>
              <a:ea typeface="Lato"/>
              <a:cs typeface="Lato"/>
              <a:sym typeface="Lato"/>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92" name="Shape 692"/>
        <p:cNvGrpSpPr/>
        <p:nvPr/>
      </p:nvGrpSpPr>
      <p:grpSpPr>
        <a:xfrm>
          <a:off x="0" y="0"/>
          <a:ext cx="0" cy="0"/>
          <a:chOff x="0" y="0"/>
          <a:chExt cx="0" cy="0"/>
        </a:xfrm>
      </p:grpSpPr>
      <p:sp>
        <p:nvSpPr>
          <p:cNvPr id="693" name="Google Shape;693;p60"/>
          <p:cNvSpPr txBox="1"/>
          <p:nvPr>
            <p:ph idx="4294967295" type="subTitle"/>
          </p:nvPr>
        </p:nvSpPr>
        <p:spPr>
          <a:xfrm>
            <a:off x="644550" y="1381025"/>
            <a:ext cx="7566300" cy="1683000"/>
          </a:xfrm>
          <a:prstGeom prst="rect">
            <a:avLst/>
          </a:prstGeom>
        </p:spPr>
        <p:txBody>
          <a:bodyPr anchorCtr="0" anchor="t" bIns="91425" lIns="91425" spcFirstLastPara="1" rIns="91425" wrap="square" tIns="91425">
            <a:noAutofit/>
          </a:bodyPr>
          <a:lstStyle/>
          <a:p>
            <a:pPr indent="457200" lvl="0" marL="0" rtl="0" algn="just">
              <a:lnSpc>
                <a:spcPct val="100000"/>
              </a:lnSpc>
              <a:spcBef>
                <a:spcPts val="0"/>
              </a:spcBef>
              <a:spcAft>
                <a:spcPts val="0"/>
              </a:spcAft>
              <a:buNone/>
            </a:pPr>
            <a:r>
              <a:rPr lang="en" sz="1300">
                <a:solidFill>
                  <a:srgbClr val="434343"/>
                </a:solidFill>
              </a:rPr>
              <a:t>Disney’s PEG ratio is below 1 and the company has been growing above broad market levels, making it a good candidate for the GARP investment strategy. However, the acquisition of TFCF brought some financial instability to the company, which suffered a big operating income loss right after the acquisition. After analyzing the company’s financial status, and although the forecasts are positive, we recommend holding the stock and monitor the company’s evolution for some time. We believe this is a medium-risk action since Disney could perform very well after TFCF’s consolidation, but it avoids the big money loss that could happen in case the acquisition proves to not be an effective move.</a:t>
            </a:r>
            <a:endParaRPr sz="1300">
              <a:solidFill>
                <a:srgbClr val="434343"/>
              </a:solidFill>
            </a:endParaRPr>
          </a:p>
          <a:p>
            <a:pPr indent="0" lvl="0" marL="0" rtl="0" algn="l">
              <a:spcBef>
                <a:spcPts val="0"/>
              </a:spcBef>
              <a:spcAft>
                <a:spcPts val="0"/>
              </a:spcAft>
              <a:buNone/>
            </a:pPr>
            <a:r>
              <a:t/>
            </a:r>
            <a:endParaRPr sz="1300">
              <a:solidFill>
                <a:srgbClr val="434343"/>
              </a:solidFill>
            </a:endParaRPr>
          </a:p>
          <a:p>
            <a:pPr indent="0" lvl="0" marL="0" rtl="0" algn="l">
              <a:spcBef>
                <a:spcPts val="0"/>
              </a:spcBef>
              <a:spcAft>
                <a:spcPts val="0"/>
              </a:spcAft>
              <a:buNone/>
            </a:pPr>
            <a:r>
              <a:t/>
            </a:r>
            <a:endParaRPr sz="1300">
              <a:solidFill>
                <a:srgbClr val="434343"/>
              </a:solidFill>
              <a:latin typeface="Anaheim"/>
              <a:ea typeface="Anaheim"/>
              <a:cs typeface="Anaheim"/>
              <a:sym typeface="Anaheim"/>
            </a:endParaRPr>
          </a:p>
          <a:p>
            <a:pPr indent="0" lvl="0" marL="0" rtl="0" algn="l">
              <a:spcBef>
                <a:spcPts val="0"/>
              </a:spcBef>
              <a:spcAft>
                <a:spcPts val="0"/>
              </a:spcAft>
              <a:buNone/>
            </a:pPr>
            <a:r>
              <a:t/>
            </a:r>
            <a:endParaRPr sz="1300">
              <a:solidFill>
                <a:srgbClr val="434343"/>
              </a:solidFill>
              <a:latin typeface="Anaheim"/>
              <a:ea typeface="Anaheim"/>
              <a:cs typeface="Anaheim"/>
              <a:sym typeface="Anaheim"/>
            </a:endParaRPr>
          </a:p>
          <a:p>
            <a:pPr indent="0" lvl="0" marL="0" rtl="0" algn="l">
              <a:spcBef>
                <a:spcPts val="0"/>
              </a:spcBef>
              <a:spcAft>
                <a:spcPts val="0"/>
              </a:spcAft>
              <a:buNone/>
            </a:pPr>
            <a:r>
              <a:t/>
            </a:r>
            <a:endParaRPr/>
          </a:p>
          <a:p>
            <a:pPr indent="0" lvl="0" marL="0" rtl="0" algn="l">
              <a:spcBef>
                <a:spcPts val="1600"/>
              </a:spcBef>
              <a:spcAft>
                <a:spcPts val="0"/>
              </a:spcAft>
              <a:buNone/>
            </a:pPr>
            <a:r>
              <a:t/>
            </a:r>
            <a:endParaRPr/>
          </a:p>
          <a:p>
            <a:pPr indent="0" lvl="0" marL="0" rtl="0" algn="l">
              <a:spcBef>
                <a:spcPts val="1600"/>
              </a:spcBef>
              <a:spcAft>
                <a:spcPts val="0"/>
              </a:spcAft>
              <a:buNone/>
            </a:pPr>
            <a:r>
              <a:t/>
            </a:r>
            <a:endParaRPr/>
          </a:p>
          <a:p>
            <a:pPr indent="0" lvl="0" marL="0" rtl="0" algn="l">
              <a:spcBef>
                <a:spcPts val="1600"/>
              </a:spcBef>
              <a:spcAft>
                <a:spcPts val="1600"/>
              </a:spcAft>
              <a:buNone/>
            </a:pPr>
            <a:r>
              <a:t/>
            </a:r>
            <a:endParaRPr/>
          </a:p>
        </p:txBody>
      </p:sp>
      <p:sp>
        <p:nvSpPr>
          <p:cNvPr id="694" name="Google Shape;694;p60"/>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graphicFrame>
        <p:nvGraphicFramePr>
          <p:cNvPr id="695" name="Google Shape;695;p60"/>
          <p:cNvGraphicFramePr/>
          <p:nvPr/>
        </p:nvGraphicFramePr>
        <p:xfrm>
          <a:off x="680388" y="3202475"/>
          <a:ext cx="3000000" cy="3000000"/>
        </p:xfrm>
        <a:graphic>
          <a:graphicData uri="http://schemas.openxmlformats.org/drawingml/2006/table">
            <a:tbl>
              <a:tblPr>
                <a:noFill/>
                <a:tableStyleId>{1BCEBD93-8EB4-4500-985D-4AFF653E1531}</a:tableStyleId>
              </a:tblPr>
              <a:tblGrid>
                <a:gridCol w="730850"/>
                <a:gridCol w="835375"/>
                <a:gridCol w="855450"/>
                <a:gridCol w="842075"/>
                <a:gridCol w="835350"/>
                <a:gridCol w="835400"/>
                <a:gridCol w="848775"/>
                <a:gridCol w="895625"/>
                <a:gridCol w="851400"/>
              </a:tblGrid>
              <a:tr h="100000">
                <a:tc gridSpan="9">
                  <a:txBody>
                    <a:bodyPr/>
                    <a:lstStyle/>
                    <a:p>
                      <a:pPr indent="0" lvl="0" marL="0" rtl="0" algn="ctr">
                        <a:spcBef>
                          <a:spcPts val="0"/>
                        </a:spcBef>
                        <a:spcAft>
                          <a:spcPts val="0"/>
                        </a:spcAft>
                        <a:buNone/>
                      </a:pPr>
                      <a:r>
                        <a:rPr b="1" lang="en" sz="1000">
                          <a:latin typeface="Lato"/>
                          <a:ea typeface="Lato"/>
                          <a:cs typeface="Lato"/>
                          <a:sym typeface="Lato"/>
                        </a:rPr>
                        <a:t>Revenue Growth</a:t>
                      </a:r>
                      <a:endParaRPr b="1" sz="1000">
                        <a:latin typeface="Lato"/>
                        <a:ea typeface="Lato"/>
                        <a:cs typeface="Lato"/>
                        <a:sym typeface="Lato"/>
                      </a:endParaRPr>
                    </a:p>
                  </a:txBody>
                  <a:tcPr marT="91425" marB="91425" marR="91425" marL="91425" anchor="ctr">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solidFill>
                      <a:schemeClr val="lt2"/>
                    </a:solidFill>
                  </a:tcPr>
                </a:tc>
                <a:tc hMerge="1"/>
                <a:tc hMerge="1"/>
                <a:tc hMerge="1"/>
                <a:tc hMerge="1"/>
                <a:tc hMerge="1"/>
                <a:tc hMerge="1"/>
                <a:tc hMerge="1"/>
                <a:tc hMerge="1"/>
              </a:tr>
              <a:tr h="100000">
                <a:tc rowSpan="2">
                  <a:txBody>
                    <a:bodyPr/>
                    <a:lstStyle/>
                    <a:p>
                      <a:pPr indent="0" lvl="0" marL="0" rtl="0" algn="ctr">
                        <a:spcBef>
                          <a:spcPts val="0"/>
                        </a:spcBef>
                        <a:spcAft>
                          <a:spcPts val="0"/>
                        </a:spcAft>
                        <a:buNone/>
                      </a:pPr>
                      <a:r>
                        <a:rPr b="1" lang="en" sz="1000">
                          <a:latin typeface="Lato"/>
                          <a:ea typeface="Lato"/>
                          <a:cs typeface="Lato"/>
                          <a:sym typeface="Lato"/>
                        </a:rPr>
                        <a:t>Industry</a:t>
                      </a:r>
                      <a:endParaRPr b="1" sz="1000">
                        <a:latin typeface="Lato"/>
                        <a:ea typeface="Lato"/>
                        <a:cs typeface="Lato"/>
                        <a:sym typeface="Lato"/>
                      </a:endParaRPr>
                    </a:p>
                  </a:txBody>
                  <a:tcPr marT="91425" marB="91425" marR="91425" marL="91425" anchor="ctr">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solidFill>
                      <a:schemeClr val="lt2"/>
                    </a:solidFill>
                  </a:tcPr>
                </a:tc>
                <a:tc gridSpan="2">
                  <a:txBody>
                    <a:bodyPr/>
                    <a:lstStyle/>
                    <a:p>
                      <a:pPr indent="0" lvl="0" marL="0" rtl="0" algn="ctr">
                        <a:spcBef>
                          <a:spcPts val="0"/>
                        </a:spcBef>
                        <a:spcAft>
                          <a:spcPts val="0"/>
                        </a:spcAft>
                        <a:buNone/>
                      </a:pPr>
                      <a:r>
                        <a:rPr b="1" lang="en" sz="1000">
                          <a:latin typeface="Lato"/>
                          <a:ea typeface="Lato"/>
                          <a:cs typeface="Lato"/>
                          <a:sym typeface="Lato"/>
                        </a:rPr>
                        <a:t>Disney</a:t>
                      </a:r>
                      <a:endParaRPr b="1" sz="1000">
                        <a:latin typeface="Lato"/>
                        <a:ea typeface="Lato"/>
                        <a:cs typeface="Lato"/>
                        <a:sym typeface="Lato"/>
                      </a:endParaRPr>
                    </a:p>
                  </a:txBody>
                  <a:tcPr marT="91425" marB="91425" marR="91425" marL="91425" anchor="ctr">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solidFill>
                      <a:schemeClr val="lt2"/>
                    </a:solidFill>
                  </a:tcPr>
                </a:tc>
                <a:tc hMerge="1"/>
                <a:tc gridSpan="2">
                  <a:txBody>
                    <a:bodyPr/>
                    <a:lstStyle/>
                    <a:p>
                      <a:pPr indent="0" lvl="0" marL="0" rtl="0" algn="ctr">
                        <a:spcBef>
                          <a:spcPts val="0"/>
                        </a:spcBef>
                        <a:spcAft>
                          <a:spcPts val="0"/>
                        </a:spcAft>
                        <a:buNone/>
                      </a:pPr>
                      <a:r>
                        <a:rPr b="1" lang="en" sz="1000">
                          <a:latin typeface="Lato"/>
                          <a:ea typeface="Lato"/>
                          <a:cs typeface="Lato"/>
                          <a:sym typeface="Lato"/>
                        </a:rPr>
                        <a:t>Netflix</a:t>
                      </a:r>
                      <a:endParaRPr b="1" sz="1000">
                        <a:latin typeface="Lato"/>
                        <a:ea typeface="Lato"/>
                        <a:cs typeface="Lato"/>
                        <a:sym typeface="Lato"/>
                      </a:endParaRPr>
                    </a:p>
                  </a:txBody>
                  <a:tcPr marT="91425" marB="91425" marR="91425" marL="91425" anchor="ctr">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solidFill>
                      <a:schemeClr val="lt2"/>
                    </a:solidFill>
                  </a:tcPr>
                </a:tc>
                <a:tc hMerge="1"/>
                <a:tc gridSpan="2">
                  <a:txBody>
                    <a:bodyPr/>
                    <a:lstStyle/>
                    <a:p>
                      <a:pPr indent="0" lvl="0" marL="0" rtl="0" algn="ctr">
                        <a:spcBef>
                          <a:spcPts val="0"/>
                        </a:spcBef>
                        <a:spcAft>
                          <a:spcPts val="0"/>
                        </a:spcAft>
                        <a:buNone/>
                      </a:pPr>
                      <a:r>
                        <a:rPr b="1" lang="en" sz="1000">
                          <a:latin typeface="Lato"/>
                          <a:ea typeface="Lato"/>
                          <a:cs typeface="Lato"/>
                          <a:sym typeface="Lato"/>
                        </a:rPr>
                        <a:t>Comcast</a:t>
                      </a:r>
                      <a:endParaRPr b="1" sz="1000">
                        <a:latin typeface="Lato"/>
                        <a:ea typeface="Lato"/>
                        <a:cs typeface="Lato"/>
                        <a:sym typeface="Lato"/>
                      </a:endParaRPr>
                    </a:p>
                  </a:txBody>
                  <a:tcPr marT="91425" marB="91425" marR="91425" marL="91425" anchor="ctr">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solidFill>
                      <a:schemeClr val="lt2"/>
                    </a:solidFill>
                  </a:tcPr>
                </a:tc>
                <a:tc hMerge="1"/>
                <a:tc gridSpan="2">
                  <a:txBody>
                    <a:bodyPr/>
                    <a:lstStyle/>
                    <a:p>
                      <a:pPr indent="0" lvl="0" marL="0" rtl="0" algn="ctr">
                        <a:spcBef>
                          <a:spcPts val="0"/>
                        </a:spcBef>
                        <a:spcAft>
                          <a:spcPts val="0"/>
                        </a:spcAft>
                        <a:buNone/>
                      </a:pPr>
                      <a:r>
                        <a:rPr b="1" lang="en" sz="1000">
                          <a:latin typeface="Lato"/>
                          <a:ea typeface="Lato"/>
                          <a:cs typeface="Lato"/>
                          <a:sym typeface="Lato"/>
                        </a:rPr>
                        <a:t>Viacom</a:t>
                      </a:r>
                      <a:endParaRPr b="1" sz="1000">
                        <a:latin typeface="Lato"/>
                        <a:ea typeface="Lato"/>
                        <a:cs typeface="Lato"/>
                        <a:sym typeface="Lato"/>
                      </a:endParaRPr>
                    </a:p>
                  </a:txBody>
                  <a:tcPr marT="91425" marB="91425" marR="91425" marL="91425" anchor="ctr">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solidFill>
                      <a:schemeClr val="lt2"/>
                    </a:solidFill>
                  </a:tcPr>
                </a:tc>
                <a:tc hMerge="1"/>
              </a:tr>
              <a:tr h="100000">
                <a:tc vMerge="1"/>
                <a:tc>
                  <a:txBody>
                    <a:bodyPr/>
                    <a:lstStyle/>
                    <a:p>
                      <a:pPr indent="0" lvl="0" marL="0" rtl="0" algn="ctr">
                        <a:spcBef>
                          <a:spcPts val="0"/>
                        </a:spcBef>
                        <a:spcAft>
                          <a:spcPts val="0"/>
                        </a:spcAft>
                        <a:buNone/>
                      </a:pPr>
                      <a:r>
                        <a:rPr b="1" lang="en" sz="1000">
                          <a:latin typeface="Lato"/>
                          <a:ea typeface="Lato"/>
                          <a:cs typeface="Lato"/>
                          <a:sym typeface="Lato"/>
                        </a:rPr>
                        <a:t>2017-2018</a:t>
                      </a:r>
                      <a:endParaRPr b="1" sz="1000">
                        <a:latin typeface="Lato"/>
                        <a:ea typeface="Lato"/>
                        <a:cs typeface="Lato"/>
                        <a:sym typeface="Lato"/>
                      </a:endParaRPr>
                    </a:p>
                  </a:txBody>
                  <a:tcPr marT="91425" marB="91425" marR="91425" marL="91425" anchor="ctr">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b="1" lang="en" sz="1000">
                          <a:latin typeface="Lato"/>
                          <a:ea typeface="Lato"/>
                          <a:cs typeface="Lato"/>
                          <a:sym typeface="Lato"/>
                        </a:rPr>
                        <a:t>2018-2019</a:t>
                      </a:r>
                      <a:endParaRPr b="1" sz="1000">
                        <a:latin typeface="Lato"/>
                        <a:ea typeface="Lato"/>
                        <a:cs typeface="Lato"/>
                        <a:sym typeface="Lato"/>
                      </a:endParaRPr>
                    </a:p>
                  </a:txBody>
                  <a:tcPr marT="91425" marB="91425" marR="91425" marL="91425" anchor="ctr">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b="1" lang="en" sz="1000">
                          <a:latin typeface="Lato"/>
                          <a:ea typeface="Lato"/>
                          <a:cs typeface="Lato"/>
                          <a:sym typeface="Lato"/>
                        </a:rPr>
                        <a:t>2017-2018</a:t>
                      </a:r>
                      <a:endParaRPr b="1" sz="1000">
                        <a:latin typeface="Lato"/>
                        <a:ea typeface="Lato"/>
                        <a:cs typeface="Lato"/>
                        <a:sym typeface="Lato"/>
                      </a:endParaRPr>
                    </a:p>
                  </a:txBody>
                  <a:tcPr marT="91425" marB="91425" marR="91425" marL="91425" anchor="ctr">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b="1" lang="en" sz="1000">
                          <a:latin typeface="Lato"/>
                          <a:ea typeface="Lato"/>
                          <a:cs typeface="Lato"/>
                          <a:sym typeface="Lato"/>
                        </a:rPr>
                        <a:t>2018-2019</a:t>
                      </a:r>
                      <a:endParaRPr b="1" sz="1000">
                        <a:latin typeface="Lato"/>
                        <a:ea typeface="Lato"/>
                        <a:cs typeface="Lato"/>
                        <a:sym typeface="Lato"/>
                      </a:endParaRPr>
                    </a:p>
                  </a:txBody>
                  <a:tcPr marT="91425" marB="91425" marR="91425" marL="91425" anchor="ctr">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b="1" lang="en" sz="1000">
                          <a:latin typeface="Lato"/>
                          <a:ea typeface="Lato"/>
                          <a:cs typeface="Lato"/>
                          <a:sym typeface="Lato"/>
                        </a:rPr>
                        <a:t>2017-2018</a:t>
                      </a:r>
                      <a:endParaRPr b="1" sz="1000">
                        <a:latin typeface="Lato"/>
                        <a:ea typeface="Lato"/>
                        <a:cs typeface="Lato"/>
                        <a:sym typeface="Lato"/>
                      </a:endParaRPr>
                    </a:p>
                  </a:txBody>
                  <a:tcPr marT="91425" marB="91425" marR="91425" marL="91425" anchor="ctr">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b="1" lang="en" sz="1000">
                          <a:latin typeface="Lato"/>
                          <a:ea typeface="Lato"/>
                          <a:cs typeface="Lato"/>
                          <a:sym typeface="Lato"/>
                        </a:rPr>
                        <a:t>2018-2019</a:t>
                      </a:r>
                      <a:endParaRPr b="1" sz="1000">
                        <a:latin typeface="Lato"/>
                        <a:ea typeface="Lato"/>
                        <a:cs typeface="Lato"/>
                        <a:sym typeface="Lato"/>
                      </a:endParaRPr>
                    </a:p>
                  </a:txBody>
                  <a:tcPr marT="91425" marB="91425" marR="91425" marL="91425" anchor="ctr">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b="1" lang="en" sz="1000">
                          <a:latin typeface="Lato"/>
                          <a:ea typeface="Lato"/>
                          <a:cs typeface="Lato"/>
                          <a:sym typeface="Lato"/>
                        </a:rPr>
                        <a:t>2017-2018</a:t>
                      </a:r>
                      <a:endParaRPr b="1" sz="1000">
                        <a:latin typeface="Lato"/>
                        <a:ea typeface="Lato"/>
                        <a:cs typeface="Lato"/>
                        <a:sym typeface="Lato"/>
                      </a:endParaRPr>
                    </a:p>
                  </a:txBody>
                  <a:tcPr marT="91425" marB="91425" marR="91425" marL="91425" anchor="ctr">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b="1" lang="en" sz="1000">
                          <a:latin typeface="Lato"/>
                          <a:ea typeface="Lato"/>
                          <a:cs typeface="Lato"/>
                          <a:sym typeface="Lato"/>
                        </a:rPr>
                        <a:t>2018-2019</a:t>
                      </a:r>
                      <a:endParaRPr b="1" sz="1000">
                        <a:latin typeface="Lato"/>
                        <a:ea typeface="Lato"/>
                        <a:cs typeface="Lato"/>
                        <a:sym typeface="Lato"/>
                      </a:endParaRPr>
                    </a:p>
                  </a:txBody>
                  <a:tcPr marT="91425" marB="91425" marR="91425" marL="91425" anchor="ctr">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solidFill>
                      <a:schemeClr val="lt2"/>
                    </a:solidFill>
                  </a:tcPr>
                </a:tc>
              </a:tr>
              <a:tr h="100000">
                <a:tc>
                  <a:txBody>
                    <a:bodyPr/>
                    <a:lstStyle/>
                    <a:p>
                      <a:pPr indent="0" lvl="0" marL="0" rtl="0" algn="ctr">
                        <a:spcBef>
                          <a:spcPts val="0"/>
                        </a:spcBef>
                        <a:spcAft>
                          <a:spcPts val="0"/>
                        </a:spcAft>
                        <a:buNone/>
                      </a:pPr>
                      <a:r>
                        <a:rPr lang="en" sz="1000">
                          <a:latin typeface="Lato"/>
                          <a:ea typeface="Lato"/>
                          <a:cs typeface="Lato"/>
                          <a:sym typeface="Lato"/>
                        </a:rPr>
                        <a:t>4,3%</a:t>
                      </a:r>
                      <a:endParaRPr sz="1000">
                        <a:latin typeface="Lato"/>
                        <a:ea typeface="Lato"/>
                        <a:cs typeface="Lato"/>
                        <a:sym typeface="Lato"/>
                      </a:endParaRPr>
                    </a:p>
                  </a:txBody>
                  <a:tcPr marT="91425" marB="91425" marR="91425" marL="91425" anchor="ctr">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tcPr>
                </a:tc>
                <a:tc>
                  <a:txBody>
                    <a:bodyPr/>
                    <a:lstStyle/>
                    <a:p>
                      <a:pPr indent="0" lvl="0" marL="0" rtl="0" algn="ctr">
                        <a:spcBef>
                          <a:spcPts val="0"/>
                        </a:spcBef>
                        <a:spcAft>
                          <a:spcPts val="0"/>
                        </a:spcAft>
                        <a:buNone/>
                      </a:pPr>
                      <a:r>
                        <a:rPr lang="en" sz="1000">
                          <a:latin typeface="Lato"/>
                          <a:ea typeface="Lato"/>
                          <a:cs typeface="Lato"/>
                          <a:sym typeface="Lato"/>
                        </a:rPr>
                        <a:t>7,79% </a:t>
                      </a:r>
                      <a:r>
                        <a:rPr lang="en" sz="1000">
                          <a:solidFill>
                            <a:schemeClr val="lt1"/>
                          </a:solidFill>
                          <a:highlight>
                            <a:schemeClr val="lt1"/>
                          </a:highlight>
                          <a:uFill>
                            <a:noFill/>
                          </a:uFill>
                          <a:hlinkClick r:id="rId3">
                            <a:extLst>
                              <a:ext uri="{A12FA001-AC4F-418D-AE19-62706E023703}">
                                <ahyp:hlinkClr val="tx"/>
                              </a:ext>
                            </a:extLst>
                          </a:hlinkClick>
                        </a:rPr>
                        <a:t>✔️</a:t>
                      </a:r>
                      <a:endParaRPr sz="500">
                        <a:solidFill>
                          <a:schemeClr val="lt1"/>
                        </a:solidFill>
                        <a:highlight>
                          <a:schemeClr val="lt1"/>
                        </a:highlight>
                        <a:latin typeface="Lato"/>
                        <a:ea typeface="Lato"/>
                        <a:cs typeface="Lato"/>
                        <a:sym typeface="Lato"/>
                      </a:endParaRPr>
                    </a:p>
                  </a:txBody>
                  <a:tcPr marT="91425" marB="91425" marR="91425" marL="91425" anchor="ctr">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tcPr>
                </a:tc>
                <a:tc>
                  <a:txBody>
                    <a:bodyPr/>
                    <a:lstStyle/>
                    <a:p>
                      <a:pPr indent="0" lvl="0" marL="0" rtl="0" algn="ctr">
                        <a:spcBef>
                          <a:spcPts val="0"/>
                        </a:spcBef>
                        <a:spcAft>
                          <a:spcPts val="0"/>
                        </a:spcAft>
                        <a:buNone/>
                      </a:pPr>
                      <a:r>
                        <a:rPr lang="en" sz="1000">
                          <a:latin typeface="Lato"/>
                          <a:ea typeface="Lato"/>
                          <a:cs typeface="Lato"/>
                          <a:sym typeface="Lato"/>
                        </a:rPr>
                        <a:t>17,05%</a:t>
                      </a:r>
                      <a:r>
                        <a:rPr lang="en" sz="1000">
                          <a:solidFill>
                            <a:schemeClr val="lt1"/>
                          </a:solidFill>
                          <a:highlight>
                            <a:schemeClr val="lt1"/>
                          </a:highlight>
                          <a:uFill>
                            <a:noFill/>
                          </a:uFill>
                          <a:hlinkClick r:id="rId4">
                            <a:extLst>
                              <a:ext uri="{A12FA001-AC4F-418D-AE19-62706E023703}">
                                <ahyp:hlinkClr val="tx"/>
                              </a:ext>
                            </a:extLst>
                          </a:hlinkClick>
                        </a:rPr>
                        <a:t>✔️</a:t>
                      </a:r>
                      <a:endParaRPr sz="1000">
                        <a:latin typeface="Lato"/>
                        <a:ea typeface="Lato"/>
                        <a:cs typeface="Lato"/>
                        <a:sym typeface="Lato"/>
                      </a:endParaRPr>
                    </a:p>
                  </a:txBody>
                  <a:tcPr marT="91425" marB="91425" marR="91425" marL="91425" anchor="ctr">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tcPr>
                </a:tc>
                <a:tc>
                  <a:txBody>
                    <a:bodyPr/>
                    <a:lstStyle/>
                    <a:p>
                      <a:pPr indent="0" lvl="0" marL="0" rtl="0" algn="ctr">
                        <a:spcBef>
                          <a:spcPts val="0"/>
                        </a:spcBef>
                        <a:spcAft>
                          <a:spcPts val="0"/>
                        </a:spcAft>
                        <a:buNone/>
                      </a:pPr>
                      <a:r>
                        <a:rPr lang="en" sz="1000">
                          <a:latin typeface="Lato"/>
                          <a:ea typeface="Lato"/>
                          <a:cs typeface="Lato"/>
                          <a:sym typeface="Lato"/>
                        </a:rPr>
                        <a:t>35,08%</a:t>
                      </a:r>
                      <a:r>
                        <a:rPr lang="en" sz="1000">
                          <a:solidFill>
                            <a:schemeClr val="lt1"/>
                          </a:solidFill>
                          <a:highlight>
                            <a:schemeClr val="lt1"/>
                          </a:highlight>
                          <a:uFill>
                            <a:noFill/>
                          </a:uFill>
                          <a:hlinkClick r:id="rId5">
                            <a:extLst>
                              <a:ext uri="{A12FA001-AC4F-418D-AE19-62706E023703}">
                                <ahyp:hlinkClr val="tx"/>
                              </a:ext>
                            </a:extLst>
                          </a:hlinkClick>
                        </a:rPr>
                        <a:t>✔️</a:t>
                      </a:r>
                      <a:endParaRPr sz="1000">
                        <a:latin typeface="Lato"/>
                        <a:ea typeface="Lato"/>
                        <a:cs typeface="Lato"/>
                        <a:sym typeface="Lato"/>
                      </a:endParaRPr>
                    </a:p>
                  </a:txBody>
                  <a:tcPr marT="91425" marB="91425" marR="91425" marL="91425" anchor="ctr">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tcPr>
                </a:tc>
                <a:tc>
                  <a:txBody>
                    <a:bodyPr/>
                    <a:lstStyle/>
                    <a:p>
                      <a:pPr indent="0" lvl="0" marL="0" rtl="0" algn="ctr">
                        <a:spcBef>
                          <a:spcPts val="0"/>
                        </a:spcBef>
                        <a:spcAft>
                          <a:spcPts val="0"/>
                        </a:spcAft>
                        <a:buNone/>
                      </a:pPr>
                      <a:r>
                        <a:rPr lang="en" sz="1000">
                          <a:latin typeface="Lato"/>
                          <a:ea typeface="Lato"/>
                          <a:cs typeface="Lato"/>
                          <a:sym typeface="Lato"/>
                        </a:rPr>
                        <a:t>19,51%</a:t>
                      </a:r>
                      <a:r>
                        <a:rPr lang="en" sz="1000">
                          <a:solidFill>
                            <a:schemeClr val="lt1"/>
                          </a:solidFill>
                          <a:highlight>
                            <a:schemeClr val="lt1"/>
                          </a:highlight>
                          <a:uFill>
                            <a:noFill/>
                          </a:uFill>
                          <a:hlinkClick r:id="rId6">
                            <a:extLst>
                              <a:ext uri="{A12FA001-AC4F-418D-AE19-62706E023703}">
                                <ahyp:hlinkClr val="tx"/>
                              </a:ext>
                            </a:extLst>
                          </a:hlinkClick>
                        </a:rPr>
                        <a:t>✔️</a:t>
                      </a:r>
                      <a:endParaRPr sz="1000">
                        <a:latin typeface="Lato"/>
                        <a:ea typeface="Lato"/>
                        <a:cs typeface="Lato"/>
                        <a:sym typeface="Lato"/>
                      </a:endParaRPr>
                    </a:p>
                  </a:txBody>
                  <a:tcPr marT="91425" marB="91425" marR="91425" marL="91425" anchor="ctr">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tcPr>
                </a:tc>
                <a:tc>
                  <a:txBody>
                    <a:bodyPr/>
                    <a:lstStyle/>
                    <a:p>
                      <a:pPr indent="0" lvl="0" marL="0" rtl="0" algn="ctr">
                        <a:spcBef>
                          <a:spcPts val="0"/>
                        </a:spcBef>
                        <a:spcAft>
                          <a:spcPts val="0"/>
                        </a:spcAft>
                        <a:buNone/>
                      </a:pPr>
                      <a:r>
                        <a:rPr lang="en" sz="1000">
                          <a:latin typeface="Lato"/>
                          <a:ea typeface="Lato"/>
                          <a:cs typeface="Lato"/>
                          <a:sym typeface="Lato"/>
                        </a:rPr>
                        <a:t>11,15%</a:t>
                      </a:r>
                      <a:r>
                        <a:rPr lang="en" sz="1000">
                          <a:solidFill>
                            <a:schemeClr val="lt1"/>
                          </a:solidFill>
                          <a:highlight>
                            <a:schemeClr val="lt1"/>
                          </a:highlight>
                          <a:uFill>
                            <a:noFill/>
                          </a:uFill>
                          <a:hlinkClick r:id="rId7">
                            <a:extLst>
                              <a:ext uri="{A12FA001-AC4F-418D-AE19-62706E023703}">
                                <ahyp:hlinkClr val="tx"/>
                              </a:ext>
                            </a:extLst>
                          </a:hlinkClick>
                        </a:rPr>
                        <a:t>✔️</a:t>
                      </a:r>
                      <a:endParaRPr sz="1000">
                        <a:latin typeface="Lato"/>
                        <a:ea typeface="Lato"/>
                        <a:cs typeface="Lato"/>
                        <a:sym typeface="Lato"/>
                      </a:endParaRPr>
                    </a:p>
                  </a:txBody>
                  <a:tcPr marT="91425" marB="91425" marR="91425" marL="91425" anchor="ctr">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tcPr>
                </a:tc>
                <a:tc>
                  <a:txBody>
                    <a:bodyPr/>
                    <a:lstStyle/>
                    <a:p>
                      <a:pPr indent="0" lvl="0" marL="0" rtl="0" algn="ctr">
                        <a:spcBef>
                          <a:spcPts val="0"/>
                        </a:spcBef>
                        <a:spcAft>
                          <a:spcPts val="0"/>
                        </a:spcAft>
                        <a:buNone/>
                      </a:pPr>
                      <a:r>
                        <a:rPr lang="en" sz="1000">
                          <a:latin typeface="Lato"/>
                          <a:ea typeface="Lato"/>
                          <a:cs typeface="Lato"/>
                          <a:sym typeface="Lato"/>
                        </a:rPr>
                        <a:t>14,69%</a:t>
                      </a:r>
                      <a:r>
                        <a:rPr lang="en" sz="1000">
                          <a:solidFill>
                            <a:schemeClr val="lt1"/>
                          </a:solidFill>
                          <a:highlight>
                            <a:schemeClr val="lt1"/>
                          </a:highlight>
                          <a:uFill>
                            <a:noFill/>
                          </a:uFill>
                          <a:hlinkClick r:id="rId8">
                            <a:extLst>
                              <a:ext uri="{A12FA001-AC4F-418D-AE19-62706E023703}">
                                <ahyp:hlinkClr val="tx"/>
                              </a:ext>
                            </a:extLst>
                          </a:hlinkClick>
                        </a:rPr>
                        <a:t>✔️</a:t>
                      </a:r>
                      <a:endParaRPr sz="1000">
                        <a:latin typeface="Lato"/>
                        <a:ea typeface="Lato"/>
                        <a:cs typeface="Lato"/>
                        <a:sym typeface="Lato"/>
                      </a:endParaRPr>
                    </a:p>
                  </a:txBody>
                  <a:tcPr marT="91425" marB="91425" marR="91425" marL="91425" anchor="ctr">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tcPr>
                </a:tc>
                <a:tc>
                  <a:txBody>
                    <a:bodyPr/>
                    <a:lstStyle/>
                    <a:p>
                      <a:pPr indent="0" lvl="0" marL="0" rtl="0" algn="ctr">
                        <a:spcBef>
                          <a:spcPts val="0"/>
                        </a:spcBef>
                        <a:spcAft>
                          <a:spcPts val="0"/>
                        </a:spcAft>
                        <a:buNone/>
                      </a:pPr>
                      <a:r>
                        <a:rPr lang="en" sz="1000">
                          <a:latin typeface="Lato"/>
                          <a:ea typeface="Lato"/>
                          <a:cs typeface="Lato"/>
                          <a:sym typeface="Lato"/>
                        </a:rPr>
                        <a:t>(2,41%)</a:t>
                      </a:r>
                      <a:r>
                        <a:rPr lang="en" sz="1000">
                          <a:solidFill>
                            <a:schemeClr val="lt1"/>
                          </a:solidFill>
                          <a:highlight>
                            <a:schemeClr val="lt1"/>
                          </a:highlight>
                          <a:uFill>
                            <a:noFill/>
                          </a:uFill>
                          <a:hlinkClick r:id="rId9">
                            <a:extLst>
                              <a:ext uri="{A12FA001-AC4F-418D-AE19-62706E023703}">
                                <ahyp:hlinkClr val="tx"/>
                              </a:ext>
                            </a:extLst>
                          </a:hlinkClick>
                        </a:rPr>
                        <a:t>❌</a:t>
                      </a:r>
                      <a:endParaRPr sz="1000">
                        <a:latin typeface="Lato"/>
                        <a:ea typeface="Lato"/>
                        <a:cs typeface="Lato"/>
                        <a:sym typeface="Lato"/>
                      </a:endParaRPr>
                    </a:p>
                  </a:txBody>
                  <a:tcPr marT="91425" marB="91425" marR="91425" marL="91425" anchor="ctr">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tcPr>
                </a:tc>
                <a:tc>
                  <a:txBody>
                    <a:bodyPr/>
                    <a:lstStyle/>
                    <a:p>
                      <a:pPr indent="0" lvl="0" marL="0" rtl="0" algn="ctr">
                        <a:spcBef>
                          <a:spcPts val="0"/>
                        </a:spcBef>
                        <a:spcAft>
                          <a:spcPts val="0"/>
                        </a:spcAft>
                        <a:buNone/>
                      </a:pPr>
                      <a:r>
                        <a:rPr lang="en" sz="1000">
                          <a:latin typeface="Lato"/>
                          <a:ea typeface="Lato"/>
                          <a:cs typeface="Lato"/>
                          <a:sym typeface="Lato"/>
                        </a:rPr>
                        <a:t>(0,81%)</a:t>
                      </a:r>
                      <a:r>
                        <a:rPr lang="en" sz="1000">
                          <a:solidFill>
                            <a:schemeClr val="lt1"/>
                          </a:solidFill>
                          <a:highlight>
                            <a:schemeClr val="lt1"/>
                          </a:highlight>
                          <a:uFill>
                            <a:noFill/>
                          </a:uFill>
                          <a:hlinkClick r:id="rId10">
                            <a:extLst>
                              <a:ext uri="{A12FA001-AC4F-418D-AE19-62706E023703}">
                                <ahyp:hlinkClr val="tx"/>
                              </a:ext>
                            </a:extLst>
                          </a:hlinkClick>
                        </a:rPr>
                        <a:t>❌</a:t>
                      </a:r>
                      <a:endParaRPr sz="1000">
                        <a:latin typeface="Lato"/>
                        <a:ea typeface="Lato"/>
                        <a:cs typeface="Lato"/>
                        <a:sym typeface="Lato"/>
                      </a:endParaRPr>
                    </a:p>
                  </a:txBody>
                  <a:tcPr marT="91425" marB="91425" marR="91425" marL="91425" anchor="ctr">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tcPr>
                </a:tc>
              </a:tr>
            </a:tbl>
          </a:graphicData>
        </a:graphic>
      </p:graphicFrame>
      <p:sp>
        <p:nvSpPr>
          <p:cNvPr id="696" name="Google Shape;696;p60"/>
          <p:cNvSpPr txBox="1"/>
          <p:nvPr>
            <p:ph type="title"/>
          </p:nvPr>
        </p:nvSpPr>
        <p:spPr>
          <a:xfrm>
            <a:off x="716250" y="539500"/>
            <a:ext cx="7458600" cy="548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Hold, Buy or Sell - Recommendation</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25" name="Shape 525"/>
        <p:cNvGrpSpPr/>
        <p:nvPr/>
      </p:nvGrpSpPr>
      <p:grpSpPr>
        <a:xfrm>
          <a:off x="0" y="0"/>
          <a:ext cx="0" cy="0"/>
          <a:chOff x="0" y="0"/>
          <a:chExt cx="0" cy="0"/>
        </a:xfrm>
      </p:grpSpPr>
      <p:sp>
        <p:nvSpPr>
          <p:cNvPr id="526" name="Google Shape;526;p43"/>
          <p:cNvSpPr txBox="1"/>
          <p:nvPr>
            <p:ph type="title"/>
          </p:nvPr>
        </p:nvSpPr>
        <p:spPr>
          <a:xfrm>
            <a:off x="716250" y="539496"/>
            <a:ext cx="2661900" cy="548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Introduction</a:t>
            </a:r>
            <a:endParaRPr/>
          </a:p>
        </p:txBody>
      </p:sp>
      <p:sp>
        <p:nvSpPr>
          <p:cNvPr id="527" name="Google Shape;527;p43"/>
          <p:cNvSpPr txBox="1"/>
          <p:nvPr>
            <p:ph idx="1" type="subTitle"/>
          </p:nvPr>
        </p:nvSpPr>
        <p:spPr>
          <a:xfrm>
            <a:off x="716250" y="1364825"/>
            <a:ext cx="3996300" cy="3086100"/>
          </a:xfrm>
          <a:prstGeom prst="rect">
            <a:avLst/>
          </a:prstGeom>
        </p:spPr>
        <p:txBody>
          <a:bodyPr anchorCtr="0" anchor="ctr" bIns="91425" lIns="91425" spcFirstLastPara="1" rIns="91425" wrap="square" tIns="91425">
            <a:noAutofit/>
          </a:bodyPr>
          <a:lstStyle/>
          <a:p>
            <a:pPr indent="457200" lvl="0" marL="0" rtl="0" algn="just">
              <a:spcBef>
                <a:spcPts val="0"/>
              </a:spcBef>
              <a:spcAft>
                <a:spcPts val="0"/>
              </a:spcAft>
              <a:buNone/>
            </a:pPr>
            <a:r>
              <a:rPr b="1" lang="en" sz="1200"/>
              <a:t>Antonia Crowley</a:t>
            </a:r>
            <a:r>
              <a:rPr lang="en" sz="1200"/>
              <a:t>, a portfolio manager at Century 23 Investment Company, was reviewing the recently released fourth quarter and full fiscal year earnings report of </a:t>
            </a:r>
            <a:r>
              <a:rPr b="1" lang="en" sz="1200"/>
              <a:t>The Walt Disney Company</a:t>
            </a:r>
            <a:r>
              <a:rPr lang="en" sz="1200"/>
              <a:t>, commonly known as </a:t>
            </a:r>
            <a:r>
              <a:rPr b="1" lang="en" sz="1200"/>
              <a:t>Disney.</a:t>
            </a:r>
            <a:r>
              <a:rPr lang="en" sz="1200"/>
              <a:t> </a:t>
            </a:r>
            <a:endParaRPr sz="1200"/>
          </a:p>
          <a:p>
            <a:pPr indent="457200" lvl="0" marL="0" rtl="0" algn="just">
              <a:spcBef>
                <a:spcPts val="1600"/>
              </a:spcBef>
              <a:spcAft>
                <a:spcPts val="1600"/>
              </a:spcAft>
              <a:buNone/>
            </a:pPr>
            <a:r>
              <a:rPr b="1" lang="en" sz="1200"/>
              <a:t>The Walt Disney Company</a:t>
            </a:r>
            <a:r>
              <a:rPr lang="en" sz="1200"/>
              <a:t> was founded in 1923 and is now a leading company in the entertainment industry. It is involved in various businesses, including movie production, streaming, and parks and resorts development. Disney’s stock had delivered a relatively strong performance in the last three years, outperforming media conglomerates Viacom Inc. (Viacom) and Comcast Corporation (Comcast), although underperforming Netflix.</a:t>
            </a:r>
            <a:endParaRPr sz="1200"/>
          </a:p>
        </p:txBody>
      </p:sp>
      <p:sp>
        <p:nvSpPr>
          <p:cNvPr id="528" name="Google Shape;528;p43"/>
          <p:cNvSpPr txBox="1"/>
          <p:nvPr/>
        </p:nvSpPr>
        <p:spPr>
          <a:xfrm>
            <a:off x="716250" y="4541350"/>
            <a:ext cx="3248100" cy="323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i="1" lang="en" sz="900">
                <a:latin typeface="Lato"/>
                <a:ea typeface="Lato"/>
                <a:cs typeface="Lato"/>
                <a:sym typeface="Lato"/>
              </a:rPr>
              <a:t>November 7, 2019</a:t>
            </a:r>
            <a:endParaRPr i="1" sz="900">
              <a:latin typeface="Lato"/>
              <a:ea typeface="Lato"/>
              <a:cs typeface="Lato"/>
              <a:sym typeface="Lato"/>
            </a:endParaRPr>
          </a:p>
        </p:txBody>
      </p:sp>
      <p:sp>
        <p:nvSpPr>
          <p:cNvPr id="529" name="Google Shape;529;p43"/>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pic>
        <p:nvPicPr>
          <p:cNvPr id="530" name="Google Shape;530;p43"/>
          <p:cNvPicPr preferRelativeResize="0"/>
          <p:nvPr/>
        </p:nvPicPr>
        <p:blipFill>
          <a:blip r:embed="rId3">
            <a:alphaModFix/>
          </a:blip>
          <a:stretch>
            <a:fillRect/>
          </a:stretch>
        </p:blipFill>
        <p:spPr>
          <a:xfrm>
            <a:off x="5047225" y="731575"/>
            <a:ext cx="3680350" cy="3680350"/>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00" name="Shape 700"/>
        <p:cNvGrpSpPr/>
        <p:nvPr/>
      </p:nvGrpSpPr>
      <p:grpSpPr>
        <a:xfrm>
          <a:off x="0" y="0"/>
          <a:ext cx="0" cy="0"/>
          <a:chOff x="0" y="0"/>
          <a:chExt cx="0" cy="0"/>
        </a:xfrm>
      </p:grpSpPr>
      <p:sp>
        <p:nvSpPr>
          <p:cNvPr id="701" name="Google Shape;701;p61"/>
          <p:cNvSpPr txBox="1"/>
          <p:nvPr>
            <p:ph type="title"/>
          </p:nvPr>
        </p:nvSpPr>
        <p:spPr>
          <a:xfrm>
            <a:off x="716050" y="539500"/>
            <a:ext cx="5681100" cy="548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Authors</a:t>
            </a:r>
            <a:endParaRPr/>
          </a:p>
        </p:txBody>
      </p:sp>
      <p:sp>
        <p:nvSpPr>
          <p:cNvPr id="702" name="Google Shape;702;p61"/>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703" name="Google Shape;703;p61"/>
          <p:cNvSpPr txBox="1"/>
          <p:nvPr/>
        </p:nvSpPr>
        <p:spPr>
          <a:xfrm>
            <a:off x="716050" y="1426525"/>
            <a:ext cx="4963200" cy="2118900"/>
          </a:xfrm>
          <a:prstGeom prst="rect">
            <a:avLst/>
          </a:prstGeom>
          <a:noFill/>
          <a:ln>
            <a:noFill/>
          </a:ln>
        </p:spPr>
        <p:txBody>
          <a:bodyPr anchorCtr="0" anchor="t" bIns="91425" lIns="91425" spcFirstLastPara="1" rIns="91425" wrap="square" tIns="91425">
            <a:spAutoFit/>
          </a:bodyPr>
          <a:lstStyle/>
          <a:p>
            <a:pPr indent="0" lvl="0" marL="0" rtl="0" algn="l">
              <a:spcBef>
                <a:spcPts val="1000"/>
              </a:spcBef>
              <a:spcAft>
                <a:spcPts val="0"/>
              </a:spcAft>
              <a:buNone/>
            </a:pPr>
            <a:r>
              <a:rPr b="1" lang="en">
                <a:latin typeface="Lato"/>
                <a:ea typeface="Lato"/>
                <a:cs typeface="Lato"/>
                <a:sym typeface="Lato"/>
              </a:rPr>
              <a:t>Class 3, Group 4</a:t>
            </a:r>
            <a:endParaRPr b="1">
              <a:latin typeface="Lato"/>
              <a:ea typeface="Lato"/>
              <a:cs typeface="Lato"/>
              <a:sym typeface="Lato"/>
            </a:endParaRPr>
          </a:p>
          <a:p>
            <a:pPr indent="-317500" lvl="0" marL="457200" rtl="0" algn="l">
              <a:spcBef>
                <a:spcPts val="1000"/>
              </a:spcBef>
              <a:spcAft>
                <a:spcPts val="0"/>
              </a:spcAft>
              <a:buSzPts val="1400"/>
              <a:buFont typeface="Lato"/>
              <a:buChar char="-"/>
            </a:pPr>
            <a:r>
              <a:rPr lang="en">
                <a:latin typeface="Lato"/>
                <a:ea typeface="Lato"/>
                <a:cs typeface="Lato"/>
                <a:sym typeface="Lato"/>
              </a:rPr>
              <a:t>Beatriz Mendes, </a:t>
            </a:r>
            <a:r>
              <a:rPr lang="en" u="sng">
                <a:solidFill>
                  <a:schemeClr val="hlink"/>
                </a:solidFill>
                <a:latin typeface="Lato"/>
                <a:ea typeface="Lato"/>
                <a:cs typeface="Lato"/>
                <a:sym typeface="Lato"/>
                <a:hlinkClick r:id="rId3"/>
              </a:rPr>
              <a:t>up201806551@edu.fe.up.pt</a:t>
            </a:r>
            <a:endParaRPr>
              <a:latin typeface="Lato"/>
              <a:ea typeface="Lato"/>
              <a:cs typeface="Lato"/>
              <a:sym typeface="Lato"/>
            </a:endParaRPr>
          </a:p>
          <a:p>
            <a:pPr indent="-317500" lvl="0" marL="457200" rtl="0" algn="l">
              <a:spcBef>
                <a:spcPts val="1000"/>
              </a:spcBef>
              <a:spcAft>
                <a:spcPts val="0"/>
              </a:spcAft>
              <a:buSzPts val="1400"/>
              <a:buFont typeface="Lato"/>
              <a:buChar char="-"/>
            </a:pPr>
            <a:r>
              <a:rPr lang="en">
                <a:latin typeface="Lato"/>
                <a:ea typeface="Lato"/>
                <a:cs typeface="Lato"/>
                <a:sym typeface="Lato"/>
              </a:rPr>
              <a:t>Bernardo Ramalho, </a:t>
            </a:r>
            <a:r>
              <a:rPr lang="en" u="sng">
                <a:solidFill>
                  <a:schemeClr val="hlink"/>
                </a:solidFill>
                <a:latin typeface="Lato"/>
                <a:ea typeface="Lato"/>
                <a:cs typeface="Lato"/>
                <a:sym typeface="Lato"/>
                <a:hlinkClick r:id="rId4"/>
              </a:rPr>
              <a:t>up201704334@edu.fe.up.pt</a:t>
            </a:r>
            <a:endParaRPr>
              <a:latin typeface="Lato"/>
              <a:ea typeface="Lato"/>
              <a:cs typeface="Lato"/>
              <a:sym typeface="Lato"/>
            </a:endParaRPr>
          </a:p>
          <a:p>
            <a:pPr indent="-317500" lvl="0" marL="457200" rtl="0" algn="l">
              <a:spcBef>
                <a:spcPts val="1000"/>
              </a:spcBef>
              <a:spcAft>
                <a:spcPts val="0"/>
              </a:spcAft>
              <a:buSzPts val="1400"/>
              <a:buFont typeface="Lato"/>
              <a:buChar char="-"/>
            </a:pPr>
            <a:r>
              <a:rPr lang="en">
                <a:latin typeface="Lato"/>
                <a:ea typeface="Lato"/>
                <a:cs typeface="Lato"/>
                <a:sym typeface="Lato"/>
              </a:rPr>
              <a:t>Pedro Azevedo, </a:t>
            </a:r>
            <a:r>
              <a:rPr lang="en" u="sng">
                <a:latin typeface="Lato"/>
                <a:ea typeface="Lato"/>
                <a:cs typeface="Lato"/>
                <a:sym typeface="Lato"/>
              </a:rPr>
              <a:t>up201806728@edu.fe.up.pt</a:t>
            </a:r>
            <a:endParaRPr u="sng">
              <a:latin typeface="Lato"/>
              <a:ea typeface="Lato"/>
              <a:cs typeface="Lato"/>
              <a:sym typeface="Lato"/>
            </a:endParaRPr>
          </a:p>
          <a:p>
            <a:pPr indent="-317500" lvl="0" marL="457200" rtl="0" algn="l">
              <a:spcBef>
                <a:spcPts val="1000"/>
              </a:spcBef>
              <a:spcAft>
                <a:spcPts val="0"/>
              </a:spcAft>
              <a:buSzPts val="1400"/>
              <a:buFont typeface="Lato"/>
              <a:buChar char="-"/>
            </a:pPr>
            <a:r>
              <a:rPr lang="en">
                <a:latin typeface="Lato"/>
                <a:ea typeface="Lato"/>
                <a:cs typeface="Lato"/>
                <a:sym typeface="Lato"/>
              </a:rPr>
              <a:t>Pedro Ponte, </a:t>
            </a:r>
            <a:r>
              <a:rPr lang="en" u="sng">
                <a:solidFill>
                  <a:schemeClr val="hlink"/>
                </a:solidFill>
                <a:latin typeface="Lato"/>
                <a:ea typeface="Lato"/>
                <a:cs typeface="Lato"/>
                <a:sym typeface="Lato"/>
                <a:hlinkClick r:id="rId5"/>
              </a:rPr>
              <a:t>up201809694@edu.fe.up.pt</a:t>
            </a:r>
            <a:endParaRPr>
              <a:latin typeface="Lato"/>
              <a:ea typeface="Lato"/>
              <a:cs typeface="Lato"/>
              <a:sym typeface="Lato"/>
            </a:endParaRPr>
          </a:p>
          <a:p>
            <a:pPr indent="-317500" lvl="0" marL="457200" rtl="0" algn="l">
              <a:spcBef>
                <a:spcPts val="1000"/>
              </a:spcBef>
              <a:spcAft>
                <a:spcPts val="0"/>
              </a:spcAft>
              <a:buSzPts val="1400"/>
              <a:buFont typeface="Lato"/>
              <a:buChar char="-"/>
            </a:pPr>
            <a:r>
              <a:rPr lang="en">
                <a:latin typeface="Lato"/>
                <a:ea typeface="Lato"/>
                <a:cs typeface="Lato"/>
                <a:sym typeface="Lato"/>
              </a:rPr>
              <a:t>Tomás Fontes, </a:t>
            </a:r>
            <a:r>
              <a:rPr lang="en" u="sng">
                <a:latin typeface="Lato"/>
                <a:ea typeface="Lato"/>
                <a:cs typeface="Lato"/>
                <a:sym typeface="Lato"/>
              </a:rPr>
              <a:t>up201806252@edu.fe.up.pt</a:t>
            </a:r>
            <a:endParaRPr u="sng">
              <a:latin typeface="Lato"/>
              <a:ea typeface="Lato"/>
              <a:cs typeface="Lato"/>
              <a:sym typeface="Lato"/>
            </a:endParaRPr>
          </a:p>
        </p:txBody>
      </p:sp>
      <p:pic>
        <p:nvPicPr>
          <p:cNvPr id="704" name="Google Shape;704;p61"/>
          <p:cNvPicPr preferRelativeResize="0"/>
          <p:nvPr/>
        </p:nvPicPr>
        <p:blipFill>
          <a:blip r:embed="rId6">
            <a:alphaModFix/>
          </a:blip>
          <a:stretch>
            <a:fillRect/>
          </a:stretch>
        </p:blipFill>
        <p:spPr>
          <a:xfrm>
            <a:off x="5166500" y="692713"/>
            <a:ext cx="3758075" cy="3758075"/>
          </a:xfrm>
          <a:prstGeom prst="rect">
            <a:avLst/>
          </a:prstGeom>
          <a:noFill/>
          <a:ln>
            <a:noFill/>
          </a:ln>
        </p:spPr>
      </p:pic>
      <p:sp>
        <p:nvSpPr>
          <p:cNvPr id="705" name="Google Shape;705;p61"/>
          <p:cNvSpPr txBox="1"/>
          <p:nvPr/>
        </p:nvSpPr>
        <p:spPr>
          <a:xfrm>
            <a:off x="716050" y="4401650"/>
            <a:ext cx="7635300" cy="523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i="1" lang="en" sz="1100">
                <a:latin typeface="Lato"/>
                <a:ea typeface="Lato"/>
                <a:cs typeface="Lato"/>
                <a:sym typeface="Lato"/>
              </a:rPr>
              <a:t>Some of the calculations presented are available on the spreadsheet submitted on the sheets "Calculations", "Comparative Financial Ratios" and "Forecasted Revenue and Profit"</a:t>
            </a:r>
            <a:endParaRPr i="1" sz="1100">
              <a:latin typeface="Lato"/>
              <a:ea typeface="Lato"/>
              <a:cs typeface="Lato"/>
              <a:sym typeface="Lato"/>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4" name="Shape 534"/>
        <p:cNvGrpSpPr/>
        <p:nvPr/>
      </p:nvGrpSpPr>
      <p:grpSpPr>
        <a:xfrm>
          <a:off x="0" y="0"/>
          <a:ext cx="0" cy="0"/>
          <a:chOff x="0" y="0"/>
          <a:chExt cx="0" cy="0"/>
        </a:xfrm>
      </p:grpSpPr>
      <p:sp>
        <p:nvSpPr>
          <p:cNvPr id="535" name="Google Shape;535;p44"/>
          <p:cNvSpPr txBox="1"/>
          <p:nvPr>
            <p:ph type="title"/>
          </p:nvPr>
        </p:nvSpPr>
        <p:spPr>
          <a:xfrm>
            <a:off x="716250" y="543200"/>
            <a:ext cx="7360200" cy="474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Problem Identification</a:t>
            </a:r>
            <a:endParaRPr/>
          </a:p>
        </p:txBody>
      </p:sp>
      <p:sp>
        <p:nvSpPr>
          <p:cNvPr id="536" name="Google Shape;536;p44"/>
          <p:cNvSpPr txBox="1"/>
          <p:nvPr>
            <p:ph idx="1" type="subTitle"/>
          </p:nvPr>
        </p:nvSpPr>
        <p:spPr>
          <a:xfrm>
            <a:off x="716250" y="1371600"/>
            <a:ext cx="4358400" cy="1975200"/>
          </a:xfrm>
          <a:prstGeom prst="rect">
            <a:avLst/>
          </a:prstGeom>
        </p:spPr>
        <p:txBody>
          <a:bodyPr anchorCtr="0" anchor="ctr" bIns="91425" lIns="91425" spcFirstLastPara="1" rIns="91425" wrap="square" tIns="91425">
            <a:spAutoFit/>
          </a:bodyPr>
          <a:lstStyle/>
          <a:p>
            <a:pPr indent="457200" lvl="0" marL="0" rtl="0" algn="just">
              <a:spcBef>
                <a:spcPts val="1000"/>
              </a:spcBef>
              <a:spcAft>
                <a:spcPts val="0"/>
              </a:spcAft>
              <a:buNone/>
            </a:pPr>
            <a:r>
              <a:rPr lang="en" sz="1200"/>
              <a:t>The main question of this case study is whether the Century 23 Global Fund </a:t>
            </a:r>
            <a:r>
              <a:rPr b="1" lang="en" sz="1200"/>
              <a:t>should hold its current position in Disney’s stock, buy more, or sell</a:t>
            </a:r>
            <a:r>
              <a:rPr lang="en" sz="1200"/>
              <a:t>.</a:t>
            </a:r>
            <a:endParaRPr sz="1200"/>
          </a:p>
          <a:p>
            <a:pPr indent="457200" lvl="0" marL="0" rtl="0" algn="just">
              <a:spcBef>
                <a:spcPts val="1000"/>
              </a:spcBef>
              <a:spcAft>
                <a:spcPts val="0"/>
              </a:spcAft>
              <a:buNone/>
            </a:pPr>
            <a:r>
              <a:rPr lang="en" sz="1200"/>
              <a:t>To achieve the final answer, we will study the economic environment and the entertainment industry by analyzing the financial information about Disney and its peer companies, including: latest balance sheets, income statements, cash flow statements, financial ratios, comparative evaluation metrics and expectations of future performance.</a:t>
            </a:r>
            <a:endParaRPr sz="1200"/>
          </a:p>
        </p:txBody>
      </p:sp>
      <p:sp>
        <p:nvSpPr>
          <p:cNvPr id="537" name="Google Shape;537;p44"/>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pic>
        <p:nvPicPr>
          <p:cNvPr id="538" name="Google Shape;538;p44"/>
          <p:cNvPicPr preferRelativeResize="0"/>
          <p:nvPr/>
        </p:nvPicPr>
        <p:blipFill>
          <a:blip r:embed="rId3">
            <a:alphaModFix/>
          </a:blip>
          <a:stretch>
            <a:fillRect/>
          </a:stretch>
        </p:blipFill>
        <p:spPr>
          <a:xfrm>
            <a:off x="5225925" y="1523225"/>
            <a:ext cx="3427250" cy="342725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42" name="Shape 542"/>
        <p:cNvGrpSpPr/>
        <p:nvPr/>
      </p:nvGrpSpPr>
      <p:grpSpPr>
        <a:xfrm>
          <a:off x="0" y="0"/>
          <a:ext cx="0" cy="0"/>
          <a:chOff x="0" y="0"/>
          <a:chExt cx="0" cy="0"/>
        </a:xfrm>
      </p:grpSpPr>
      <p:sp>
        <p:nvSpPr>
          <p:cNvPr id="543" name="Google Shape;543;p45"/>
          <p:cNvSpPr txBox="1"/>
          <p:nvPr>
            <p:ph type="title"/>
          </p:nvPr>
        </p:nvSpPr>
        <p:spPr>
          <a:xfrm>
            <a:off x="716250" y="540608"/>
            <a:ext cx="3855900" cy="544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Market Context</a:t>
            </a:r>
            <a:endParaRPr/>
          </a:p>
        </p:txBody>
      </p:sp>
      <p:sp>
        <p:nvSpPr>
          <p:cNvPr id="544" name="Google Shape;544;p45"/>
          <p:cNvSpPr txBox="1"/>
          <p:nvPr>
            <p:ph idx="1" type="subTitle"/>
          </p:nvPr>
        </p:nvSpPr>
        <p:spPr>
          <a:xfrm>
            <a:off x="717444" y="2617784"/>
            <a:ext cx="2139600" cy="4125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n"/>
              <a:t>Media Networks</a:t>
            </a:r>
            <a:endParaRPr/>
          </a:p>
        </p:txBody>
      </p:sp>
      <p:sp>
        <p:nvSpPr>
          <p:cNvPr id="545" name="Google Shape;545;p45"/>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546" name="Google Shape;546;p45"/>
          <p:cNvSpPr txBox="1"/>
          <p:nvPr>
            <p:ph idx="2" type="subTitle"/>
          </p:nvPr>
        </p:nvSpPr>
        <p:spPr>
          <a:xfrm>
            <a:off x="715050" y="3142575"/>
            <a:ext cx="2142000" cy="1459800"/>
          </a:xfrm>
          <a:prstGeom prst="rect">
            <a:avLst/>
          </a:prstGeom>
        </p:spPr>
        <p:txBody>
          <a:bodyPr anchorCtr="0" anchor="t" bIns="91425" lIns="91425" spcFirstLastPara="1" rIns="91425" wrap="square" tIns="91425">
            <a:noAutofit/>
          </a:bodyPr>
          <a:lstStyle/>
          <a:p>
            <a:pPr indent="0" lvl="0" marL="0" marR="72000" rtl="0" algn="ctr">
              <a:spcBef>
                <a:spcPts val="0"/>
              </a:spcBef>
              <a:spcAft>
                <a:spcPts val="0"/>
              </a:spcAft>
              <a:buNone/>
            </a:pPr>
            <a:r>
              <a:rPr lang="en" sz="1000"/>
              <a:t>In the US, TV subscription revenue was expected to fall by 2.9% annually until 2023. However, the video streaming sector’s revenue was expected to grow 4.2% annually until the same year.</a:t>
            </a:r>
            <a:endParaRPr sz="1000"/>
          </a:p>
        </p:txBody>
      </p:sp>
      <p:sp>
        <p:nvSpPr>
          <p:cNvPr id="547" name="Google Shape;547;p45"/>
          <p:cNvSpPr txBox="1"/>
          <p:nvPr>
            <p:ph idx="3" type="subTitle"/>
          </p:nvPr>
        </p:nvSpPr>
        <p:spPr>
          <a:xfrm>
            <a:off x="3502200" y="2617783"/>
            <a:ext cx="2139600" cy="4125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n"/>
              <a:t>Parks/Resorts</a:t>
            </a:r>
            <a:endParaRPr/>
          </a:p>
        </p:txBody>
      </p:sp>
      <p:sp>
        <p:nvSpPr>
          <p:cNvPr id="548" name="Google Shape;548;p45"/>
          <p:cNvSpPr txBox="1"/>
          <p:nvPr>
            <p:ph idx="4" type="subTitle"/>
          </p:nvPr>
        </p:nvSpPr>
        <p:spPr>
          <a:xfrm>
            <a:off x="3504150" y="3142574"/>
            <a:ext cx="2135700" cy="962700"/>
          </a:xfrm>
          <a:prstGeom prst="rect">
            <a:avLst/>
          </a:prstGeom>
        </p:spPr>
        <p:txBody>
          <a:bodyPr anchorCtr="0" anchor="t" bIns="91425" lIns="91425" spcFirstLastPara="1" rIns="91425" wrap="square" tIns="91425">
            <a:noAutofit/>
          </a:bodyPr>
          <a:lstStyle/>
          <a:p>
            <a:pPr indent="0" lvl="0" marL="0" marR="72000" rtl="0" algn="ctr">
              <a:spcBef>
                <a:spcPts val="0"/>
              </a:spcBef>
              <a:spcAft>
                <a:spcPts val="0"/>
              </a:spcAft>
              <a:buNone/>
            </a:pPr>
            <a:r>
              <a:rPr lang="en" sz="1000"/>
              <a:t>The spending on theme parks had been increasing at a rate of 5% per year. Park attendance was expected to grow at a rate of 3.8% per year through 2022</a:t>
            </a:r>
            <a:r>
              <a:rPr lang="en" sz="900">
                <a:solidFill>
                  <a:srgbClr val="434343"/>
                </a:solidFill>
                <a:latin typeface="Anaheim"/>
                <a:ea typeface="Anaheim"/>
                <a:cs typeface="Anaheim"/>
                <a:sym typeface="Anaheim"/>
              </a:rPr>
              <a:t>.</a:t>
            </a:r>
            <a:endParaRPr sz="1200"/>
          </a:p>
        </p:txBody>
      </p:sp>
      <p:sp>
        <p:nvSpPr>
          <p:cNvPr id="549" name="Google Shape;549;p45"/>
          <p:cNvSpPr txBox="1"/>
          <p:nvPr>
            <p:ph idx="5" type="subTitle"/>
          </p:nvPr>
        </p:nvSpPr>
        <p:spPr>
          <a:xfrm>
            <a:off x="6025200" y="2627225"/>
            <a:ext cx="2665500" cy="3936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n"/>
              <a:t>Studio Entertainment</a:t>
            </a:r>
            <a:endParaRPr/>
          </a:p>
        </p:txBody>
      </p:sp>
      <p:sp>
        <p:nvSpPr>
          <p:cNvPr id="550" name="Google Shape;550;p45"/>
          <p:cNvSpPr txBox="1"/>
          <p:nvPr>
            <p:ph idx="6" type="subTitle"/>
          </p:nvPr>
        </p:nvSpPr>
        <p:spPr>
          <a:xfrm>
            <a:off x="6286950" y="3142576"/>
            <a:ext cx="2142000" cy="1272000"/>
          </a:xfrm>
          <a:prstGeom prst="rect">
            <a:avLst/>
          </a:prstGeom>
        </p:spPr>
        <p:txBody>
          <a:bodyPr anchorCtr="0" anchor="t" bIns="91425" lIns="91425" spcFirstLastPara="1" rIns="91425" wrap="square" tIns="91425">
            <a:noAutofit/>
          </a:bodyPr>
          <a:lstStyle/>
          <a:p>
            <a:pPr indent="0" lvl="0" marL="0" marR="72000" rtl="0" algn="ctr">
              <a:spcBef>
                <a:spcPts val="0"/>
              </a:spcBef>
              <a:spcAft>
                <a:spcPts val="0"/>
              </a:spcAft>
              <a:buNone/>
            </a:pPr>
            <a:r>
              <a:rPr lang="en" sz="1000"/>
              <a:t>Revenue grew 3.8% in 2019 and was expected to grow 9% in 2020. However, the online streaming platforms were starting to finance their own movies, creating a battle with the traditional film industry.</a:t>
            </a:r>
            <a:endParaRPr sz="1000"/>
          </a:p>
          <a:p>
            <a:pPr indent="0" lvl="0" marL="0" marR="72000" rtl="0" algn="ctr">
              <a:spcBef>
                <a:spcPts val="0"/>
              </a:spcBef>
              <a:spcAft>
                <a:spcPts val="0"/>
              </a:spcAft>
              <a:buNone/>
            </a:pPr>
            <a:r>
              <a:t/>
            </a:r>
            <a:endParaRPr sz="1100">
              <a:solidFill>
                <a:srgbClr val="434343"/>
              </a:solidFill>
              <a:latin typeface="Anaheim"/>
              <a:ea typeface="Anaheim"/>
              <a:cs typeface="Anaheim"/>
              <a:sym typeface="Anaheim"/>
            </a:endParaRPr>
          </a:p>
          <a:p>
            <a:pPr indent="0" lvl="0" marL="0" rtl="0" algn="ctr">
              <a:spcBef>
                <a:spcPts val="0"/>
              </a:spcBef>
              <a:spcAft>
                <a:spcPts val="1600"/>
              </a:spcAft>
              <a:buNone/>
            </a:pPr>
            <a:r>
              <a:t/>
            </a:r>
            <a:endParaRPr/>
          </a:p>
        </p:txBody>
      </p:sp>
      <p:pic>
        <p:nvPicPr>
          <p:cNvPr id="551" name="Google Shape;551;p45"/>
          <p:cNvPicPr preferRelativeResize="0"/>
          <p:nvPr/>
        </p:nvPicPr>
        <p:blipFill>
          <a:blip r:embed="rId3">
            <a:alphaModFix/>
          </a:blip>
          <a:stretch>
            <a:fillRect/>
          </a:stretch>
        </p:blipFill>
        <p:spPr>
          <a:xfrm>
            <a:off x="927075" y="1084800"/>
            <a:ext cx="1717950" cy="1717950"/>
          </a:xfrm>
          <a:prstGeom prst="rect">
            <a:avLst/>
          </a:prstGeom>
          <a:noFill/>
          <a:ln>
            <a:noFill/>
          </a:ln>
        </p:spPr>
      </p:pic>
      <p:pic>
        <p:nvPicPr>
          <p:cNvPr id="552" name="Google Shape;552;p45"/>
          <p:cNvPicPr preferRelativeResize="0"/>
          <p:nvPr/>
        </p:nvPicPr>
        <p:blipFill>
          <a:blip r:embed="rId4">
            <a:alphaModFix/>
          </a:blip>
          <a:stretch>
            <a:fillRect/>
          </a:stretch>
        </p:blipFill>
        <p:spPr>
          <a:xfrm>
            <a:off x="3431600" y="905238"/>
            <a:ext cx="2125025" cy="2125025"/>
          </a:xfrm>
          <a:prstGeom prst="rect">
            <a:avLst/>
          </a:prstGeom>
          <a:noFill/>
          <a:ln>
            <a:noFill/>
          </a:ln>
        </p:spPr>
      </p:pic>
      <p:pic>
        <p:nvPicPr>
          <p:cNvPr id="553" name="Google Shape;553;p45"/>
          <p:cNvPicPr preferRelativeResize="0"/>
          <p:nvPr/>
        </p:nvPicPr>
        <p:blipFill>
          <a:blip r:embed="rId5">
            <a:alphaModFix/>
          </a:blip>
          <a:stretch>
            <a:fillRect/>
          </a:stretch>
        </p:blipFill>
        <p:spPr>
          <a:xfrm>
            <a:off x="6196725" y="806538"/>
            <a:ext cx="2322425" cy="2322425"/>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57" name="Shape 557"/>
        <p:cNvGrpSpPr/>
        <p:nvPr/>
      </p:nvGrpSpPr>
      <p:grpSpPr>
        <a:xfrm>
          <a:off x="0" y="0"/>
          <a:ext cx="0" cy="0"/>
          <a:chOff x="0" y="0"/>
          <a:chExt cx="0" cy="0"/>
        </a:xfrm>
      </p:grpSpPr>
      <p:sp>
        <p:nvSpPr>
          <p:cNvPr id="558" name="Google Shape;558;p46"/>
          <p:cNvSpPr txBox="1"/>
          <p:nvPr>
            <p:ph type="title"/>
          </p:nvPr>
        </p:nvSpPr>
        <p:spPr>
          <a:xfrm>
            <a:off x="716050" y="539500"/>
            <a:ext cx="5681100" cy="548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Market Context</a:t>
            </a:r>
            <a:endParaRPr/>
          </a:p>
        </p:txBody>
      </p:sp>
      <p:sp>
        <p:nvSpPr>
          <p:cNvPr id="559" name="Google Shape;559;p46"/>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560" name="Google Shape;560;p46"/>
          <p:cNvSpPr txBox="1"/>
          <p:nvPr>
            <p:ph idx="4294967295" type="subTitle"/>
          </p:nvPr>
        </p:nvSpPr>
        <p:spPr>
          <a:xfrm>
            <a:off x="716050" y="1337875"/>
            <a:ext cx="7840800" cy="1236600"/>
          </a:xfrm>
          <a:prstGeom prst="rect">
            <a:avLst/>
          </a:prstGeom>
        </p:spPr>
        <p:txBody>
          <a:bodyPr anchorCtr="0" anchor="t" bIns="91425" lIns="91425" spcFirstLastPara="1" rIns="91425" wrap="square" tIns="91425">
            <a:spAutoFit/>
          </a:bodyPr>
          <a:lstStyle/>
          <a:p>
            <a:pPr indent="457200" lvl="0" marL="0" rtl="0" algn="just">
              <a:lnSpc>
                <a:spcPct val="100000"/>
              </a:lnSpc>
              <a:spcBef>
                <a:spcPts val="1000"/>
              </a:spcBef>
              <a:spcAft>
                <a:spcPts val="0"/>
              </a:spcAft>
              <a:buNone/>
            </a:pPr>
            <a:r>
              <a:rPr b="1" lang="en" sz="1200"/>
              <a:t>Disney’s revenue</a:t>
            </a:r>
            <a:r>
              <a:rPr lang="en" sz="1200"/>
              <a:t> comes mostly from the </a:t>
            </a:r>
            <a:r>
              <a:rPr b="1" lang="en" sz="1200"/>
              <a:t>Media Networks</a:t>
            </a:r>
            <a:r>
              <a:rPr lang="en" sz="1200"/>
              <a:t> and the </a:t>
            </a:r>
            <a:r>
              <a:rPr b="1" lang="en" sz="1200"/>
              <a:t>Parks and Resorts</a:t>
            </a:r>
            <a:r>
              <a:rPr lang="en" sz="1200"/>
              <a:t> segments, which represent, together, 74% of all the company’s revenue.</a:t>
            </a:r>
            <a:endParaRPr sz="1200"/>
          </a:p>
          <a:p>
            <a:pPr indent="457200" lvl="0" marL="0" rtl="0" algn="just">
              <a:lnSpc>
                <a:spcPct val="100000"/>
              </a:lnSpc>
              <a:spcBef>
                <a:spcPts val="1000"/>
              </a:spcBef>
              <a:spcAft>
                <a:spcPts val="0"/>
              </a:spcAft>
              <a:buNone/>
            </a:pPr>
            <a:r>
              <a:rPr lang="en" sz="1200"/>
              <a:t>The company’s </a:t>
            </a:r>
            <a:r>
              <a:rPr b="1" lang="en" sz="1200"/>
              <a:t>operating income</a:t>
            </a:r>
            <a:r>
              <a:rPr lang="en" sz="1200"/>
              <a:t> is generated by the three main segments, </a:t>
            </a:r>
            <a:r>
              <a:rPr b="1" lang="en" sz="1200"/>
              <a:t>Media Networks</a:t>
            </a:r>
            <a:r>
              <a:rPr lang="en" sz="1200"/>
              <a:t>, </a:t>
            </a:r>
            <a:r>
              <a:rPr b="1" lang="en" sz="1200"/>
              <a:t>Parks and Resorts</a:t>
            </a:r>
            <a:r>
              <a:rPr lang="en" sz="1200"/>
              <a:t> and </a:t>
            </a:r>
            <a:r>
              <a:rPr b="1" lang="en" sz="1200"/>
              <a:t>Studio Entertainment</a:t>
            </a:r>
            <a:r>
              <a:rPr lang="en" sz="1200"/>
              <a:t>. The </a:t>
            </a:r>
            <a:r>
              <a:rPr b="1" lang="en" sz="1200"/>
              <a:t>Direct-to-Consumer and International</a:t>
            </a:r>
            <a:r>
              <a:rPr lang="en" sz="1200"/>
              <a:t> segment has generated a loss in operating income in 2019, hence why it is not represented in the pie chart.</a:t>
            </a:r>
            <a:endParaRPr sz="1200"/>
          </a:p>
        </p:txBody>
      </p:sp>
      <p:pic>
        <p:nvPicPr>
          <p:cNvPr id="561" name="Google Shape;561;p46" title="Gráfico"/>
          <p:cNvPicPr preferRelativeResize="0"/>
          <p:nvPr/>
        </p:nvPicPr>
        <p:blipFill>
          <a:blip r:embed="rId3">
            <a:alphaModFix/>
          </a:blip>
          <a:stretch>
            <a:fillRect/>
          </a:stretch>
        </p:blipFill>
        <p:spPr>
          <a:xfrm>
            <a:off x="1697013" y="2697125"/>
            <a:ext cx="2733244" cy="2264226"/>
          </a:xfrm>
          <a:prstGeom prst="rect">
            <a:avLst/>
          </a:prstGeom>
          <a:noFill/>
          <a:ln>
            <a:noFill/>
          </a:ln>
        </p:spPr>
      </p:pic>
      <p:pic>
        <p:nvPicPr>
          <p:cNvPr id="562" name="Google Shape;562;p46" title="Gráfico"/>
          <p:cNvPicPr preferRelativeResize="0"/>
          <p:nvPr/>
        </p:nvPicPr>
        <p:blipFill>
          <a:blip r:embed="rId4">
            <a:alphaModFix/>
          </a:blip>
          <a:stretch>
            <a:fillRect/>
          </a:stretch>
        </p:blipFill>
        <p:spPr>
          <a:xfrm>
            <a:off x="4794606" y="2697125"/>
            <a:ext cx="2652379" cy="2264226"/>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66" name="Shape 566"/>
        <p:cNvGrpSpPr/>
        <p:nvPr/>
      </p:nvGrpSpPr>
      <p:grpSpPr>
        <a:xfrm>
          <a:off x="0" y="0"/>
          <a:ext cx="0" cy="0"/>
          <a:chOff x="0" y="0"/>
          <a:chExt cx="0" cy="0"/>
        </a:xfrm>
      </p:grpSpPr>
      <p:sp>
        <p:nvSpPr>
          <p:cNvPr id="567" name="Google Shape;567;p47"/>
          <p:cNvSpPr/>
          <p:nvPr/>
        </p:nvSpPr>
        <p:spPr>
          <a:xfrm>
            <a:off x="644550" y="510025"/>
            <a:ext cx="7530300" cy="714300"/>
          </a:xfrm>
          <a:prstGeom prst="rect">
            <a:avLst/>
          </a:prstGeom>
          <a:solidFill>
            <a:schemeClr val="accent6"/>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 name="Google Shape;568;p47"/>
          <p:cNvSpPr txBox="1"/>
          <p:nvPr>
            <p:ph type="title"/>
          </p:nvPr>
        </p:nvSpPr>
        <p:spPr>
          <a:xfrm>
            <a:off x="644550" y="583475"/>
            <a:ext cx="7530300" cy="509100"/>
          </a:xfrm>
          <a:prstGeom prst="rect">
            <a:avLst/>
          </a:prstGeom>
        </p:spPr>
        <p:txBody>
          <a:bodyPr anchorCtr="0" anchor="t" bIns="91425" lIns="91425" spcFirstLastPara="1" rIns="91425" wrap="square" tIns="91425">
            <a:noAutofit/>
          </a:bodyPr>
          <a:lstStyle/>
          <a:p>
            <a:pPr indent="0" lvl="0" marL="0" rtl="0" algn="just">
              <a:lnSpc>
                <a:spcPct val="115000"/>
              </a:lnSpc>
              <a:spcBef>
                <a:spcPts val="0"/>
              </a:spcBef>
              <a:spcAft>
                <a:spcPts val="1200"/>
              </a:spcAft>
              <a:buNone/>
            </a:pPr>
            <a:r>
              <a:rPr b="1" lang="en" sz="1250">
                <a:solidFill>
                  <a:schemeClr val="dk2"/>
                </a:solidFill>
                <a:latin typeface="Lato"/>
                <a:ea typeface="Lato"/>
                <a:cs typeface="Lato"/>
                <a:sym typeface="Lato"/>
              </a:rPr>
              <a:t>Q1.</a:t>
            </a:r>
            <a:r>
              <a:rPr b="1" lang="en" sz="1250">
                <a:solidFill>
                  <a:srgbClr val="434343"/>
                </a:solidFill>
                <a:latin typeface="Lato"/>
                <a:ea typeface="Lato"/>
                <a:cs typeface="Lato"/>
                <a:sym typeface="Lato"/>
              </a:rPr>
              <a:t> Consider the strategy used by Century 23 Global Fund. What key criteria should Crowley apply when making her investment decisions?</a:t>
            </a:r>
            <a:endParaRPr b="1" sz="1250">
              <a:solidFill>
                <a:schemeClr val="dk2"/>
              </a:solidFill>
              <a:latin typeface="Lato"/>
              <a:ea typeface="Lato"/>
              <a:cs typeface="Lato"/>
              <a:sym typeface="Lato"/>
            </a:endParaRPr>
          </a:p>
        </p:txBody>
      </p:sp>
      <p:sp>
        <p:nvSpPr>
          <p:cNvPr id="569" name="Google Shape;569;p47"/>
          <p:cNvSpPr txBox="1"/>
          <p:nvPr/>
        </p:nvSpPr>
        <p:spPr>
          <a:xfrm>
            <a:off x="829800" y="1308313"/>
            <a:ext cx="1869300" cy="369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b="1" sz="1200">
              <a:latin typeface="Lato"/>
              <a:ea typeface="Lato"/>
              <a:cs typeface="Lato"/>
              <a:sym typeface="Lato"/>
            </a:endParaRPr>
          </a:p>
        </p:txBody>
      </p:sp>
      <p:sp>
        <p:nvSpPr>
          <p:cNvPr id="570" name="Google Shape;570;p47"/>
          <p:cNvSpPr txBox="1"/>
          <p:nvPr/>
        </p:nvSpPr>
        <p:spPr>
          <a:xfrm>
            <a:off x="842850" y="2485800"/>
            <a:ext cx="1726800" cy="369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b="1" sz="1200">
              <a:latin typeface="Lato"/>
              <a:ea typeface="Lato"/>
              <a:cs typeface="Lato"/>
              <a:sym typeface="Lato"/>
            </a:endParaRPr>
          </a:p>
        </p:txBody>
      </p:sp>
      <p:sp>
        <p:nvSpPr>
          <p:cNvPr id="571" name="Google Shape;571;p47"/>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572" name="Google Shape;572;p47"/>
          <p:cNvSpPr txBox="1"/>
          <p:nvPr/>
        </p:nvSpPr>
        <p:spPr>
          <a:xfrm>
            <a:off x="842850" y="3860125"/>
            <a:ext cx="1869300" cy="369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b="1" sz="1200">
              <a:latin typeface="Lato"/>
              <a:ea typeface="Lato"/>
              <a:cs typeface="Lato"/>
              <a:sym typeface="Lato"/>
            </a:endParaRPr>
          </a:p>
        </p:txBody>
      </p:sp>
      <p:graphicFrame>
        <p:nvGraphicFramePr>
          <p:cNvPr id="573" name="Google Shape;573;p47"/>
          <p:cNvGraphicFramePr/>
          <p:nvPr/>
        </p:nvGraphicFramePr>
        <p:xfrm>
          <a:off x="644550" y="1842425"/>
          <a:ext cx="3000000" cy="3000000"/>
        </p:xfrm>
        <a:graphic>
          <a:graphicData uri="http://schemas.openxmlformats.org/drawingml/2006/table">
            <a:tbl>
              <a:tblPr>
                <a:noFill/>
                <a:tableStyleId>{1BCEBD93-8EB4-4500-985D-4AFF653E1531}</a:tableStyleId>
              </a:tblPr>
              <a:tblGrid>
                <a:gridCol w="1114000"/>
                <a:gridCol w="6416300"/>
              </a:tblGrid>
              <a:tr h="267325">
                <a:tc>
                  <a:txBody>
                    <a:bodyPr/>
                    <a:lstStyle/>
                    <a:p>
                      <a:pPr indent="0" lvl="0" marL="0" rtl="0" algn="l">
                        <a:spcBef>
                          <a:spcPts val="0"/>
                        </a:spcBef>
                        <a:spcAft>
                          <a:spcPts val="0"/>
                        </a:spcAft>
                        <a:buNone/>
                      </a:pPr>
                      <a:r>
                        <a:rPr b="1" lang="en" sz="1100">
                          <a:solidFill>
                            <a:schemeClr val="dk1"/>
                          </a:solidFill>
                          <a:latin typeface="Lato"/>
                          <a:ea typeface="Lato"/>
                          <a:cs typeface="Lato"/>
                          <a:sym typeface="Lato"/>
                        </a:rPr>
                        <a:t>Financial Statements</a:t>
                      </a:r>
                      <a:endParaRPr sz="1300"/>
                    </a:p>
                  </a:txBody>
                  <a:tcPr marT="91425" marB="91425" marR="91425" marL="91425" anchor="ctr">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solidFill>
                      <a:schemeClr val="lt2"/>
                    </a:solidFill>
                  </a:tcPr>
                </a:tc>
                <a:tc>
                  <a:txBody>
                    <a:bodyPr/>
                    <a:lstStyle/>
                    <a:p>
                      <a:pPr indent="0" lvl="0" marL="0" rtl="0" algn="just">
                        <a:spcBef>
                          <a:spcPts val="0"/>
                        </a:spcBef>
                        <a:spcAft>
                          <a:spcPts val="0"/>
                        </a:spcAft>
                        <a:buNone/>
                      </a:pPr>
                      <a:r>
                        <a:rPr lang="en" sz="1100">
                          <a:solidFill>
                            <a:schemeClr val="dk1"/>
                          </a:solidFill>
                          <a:latin typeface="Lato"/>
                          <a:ea typeface="Lato"/>
                          <a:cs typeface="Lato"/>
                          <a:sym typeface="Lato"/>
                        </a:rPr>
                        <a:t>Crowley should perform a full financial analysis, based on the company’s balance sheet, income statement, statement of cash flow and financial ratios</a:t>
                      </a:r>
                      <a:endParaRPr sz="1300"/>
                    </a:p>
                  </a:txBody>
                  <a:tcPr marT="91425" marB="91425" marR="91425" marL="91425">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tcPr>
                </a:tc>
              </a:tr>
              <a:tr h="490400">
                <a:tc>
                  <a:txBody>
                    <a:bodyPr/>
                    <a:lstStyle/>
                    <a:p>
                      <a:pPr indent="0" lvl="0" marL="0" rtl="0" algn="l">
                        <a:spcBef>
                          <a:spcPts val="0"/>
                        </a:spcBef>
                        <a:spcAft>
                          <a:spcPts val="0"/>
                        </a:spcAft>
                        <a:buNone/>
                      </a:pPr>
                      <a:r>
                        <a:rPr b="1" lang="en" sz="1100">
                          <a:solidFill>
                            <a:schemeClr val="dk1"/>
                          </a:solidFill>
                          <a:latin typeface="Lato"/>
                          <a:ea typeface="Lato"/>
                          <a:cs typeface="Lato"/>
                          <a:sym typeface="Lato"/>
                        </a:rPr>
                        <a:t>Market Status</a:t>
                      </a:r>
                      <a:endParaRPr sz="1300"/>
                    </a:p>
                  </a:txBody>
                  <a:tcPr marT="91425" marB="91425" marR="91425" marL="91425" anchor="ctr">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solidFill>
                      <a:schemeClr val="lt2"/>
                    </a:solidFill>
                  </a:tcPr>
                </a:tc>
                <a:tc>
                  <a:txBody>
                    <a:bodyPr/>
                    <a:lstStyle/>
                    <a:p>
                      <a:pPr indent="0" lvl="0" marL="0" rtl="0" algn="l">
                        <a:spcBef>
                          <a:spcPts val="0"/>
                        </a:spcBef>
                        <a:spcAft>
                          <a:spcPts val="0"/>
                        </a:spcAft>
                        <a:buNone/>
                      </a:pPr>
                      <a:r>
                        <a:rPr lang="en" sz="1100">
                          <a:solidFill>
                            <a:schemeClr val="dk1"/>
                          </a:solidFill>
                          <a:latin typeface="Lato"/>
                          <a:ea typeface="Lato"/>
                          <a:cs typeface="Lato"/>
                          <a:sym typeface="Lato"/>
                        </a:rPr>
                        <a:t>A market analysis should also be performed, to understand how it works and in which state the target market is currently in. The weaknesses and strengths of the target industry should also be analysed.</a:t>
                      </a:r>
                      <a:endParaRPr sz="1300"/>
                    </a:p>
                  </a:txBody>
                  <a:tcPr marT="91425" marB="91425" marR="91425" marL="91425">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tcPr>
                </a:tc>
              </a:tr>
              <a:tr h="307500">
                <a:tc>
                  <a:txBody>
                    <a:bodyPr/>
                    <a:lstStyle/>
                    <a:p>
                      <a:pPr indent="0" lvl="0" marL="0" rtl="0" algn="l">
                        <a:spcBef>
                          <a:spcPts val="0"/>
                        </a:spcBef>
                        <a:spcAft>
                          <a:spcPts val="0"/>
                        </a:spcAft>
                        <a:buNone/>
                      </a:pPr>
                      <a:r>
                        <a:rPr b="1" lang="en" sz="1100">
                          <a:solidFill>
                            <a:schemeClr val="dk1"/>
                          </a:solidFill>
                          <a:latin typeface="Lato"/>
                          <a:ea typeface="Lato"/>
                          <a:cs typeface="Lato"/>
                          <a:sym typeface="Lato"/>
                        </a:rPr>
                        <a:t>Competitor Analysis</a:t>
                      </a:r>
                      <a:endParaRPr sz="1300"/>
                    </a:p>
                  </a:txBody>
                  <a:tcPr marT="91425" marB="91425" marR="91425" marL="91425" anchor="ctr">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solidFill>
                      <a:schemeClr val="lt2"/>
                    </a:solidFill>
                  </a:tcPr>
                </a:tc>
                <a:tc>
                  <a:txBody>
                    <a:bodyPr/>
                    <a:lstStyle/>
                    <a:p>
                      <a:pPr indent="0" lvl="0" marL="0" rtl="0" algn="just">
                        <a:spcBef>
                          <a:spcPts val="0"/>
                        </a:spcBef>
                        <a:spcAft>
                          <a:spcPts val="0"/>
                        </a:spcAft>
                        <a:buNone/>
                      </a:pPr>
                      <a:r>
                        <a:rPr lang="en" sz="1100">
                          <a:solidFill>
                            <a:schemeClr val="dk1"/>
                          </a:solidFill>
                          <a:latin typeface="Lato"/>
                          <a:ea typeface="Lato"/>
                          <a:cs typeface="Lato"/>
                          <a:sym typeface="Lato"/>
                        </a:rPr>
                        <a:t>The main competitors should be discovered and analysed.</a:t>
                      </a:r>
                      <a:endParaRPr sz="1300"/>
                    </a:p>
                  </a:txBody>
                  <a:tcPr marT="91425" marB="91425" marR="91425" marL="91425">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tcPr>
                </a:tc>
              </a:tr>
              <a:tr h="207025">
                <a:tc>
                  <a:txBody>
                    <a:bodyPr/>
                    <a:lstStyle/>
                    <a:p>
                      <a:pPr indent="0" lvl="0" marL="0" rtl="0" algn="l">
                        <a:spcBef>
                          <a:spcPts val="0"/>
                        </a:spcBef>
                        <a:spcAft>
                          <a:spcPts val="0"/>
                        </a:spcAft>
                        <a:buNone/>
                      </a:pPr>
                      <a:r>
                        <a:rPr b="1" lang="en" sz="1100">
                          <a:solidFill>
                            <a:schemeClr val="dk1"/>
                          </a:solidFill>
                          <a:latin typeface="Lato"/>
                          <a:ea typeface="Lato"/>
                          <a:cs typeface="Lato"/>
                          <a:sym typeface="Lato"/>
                        </a:rPr>
                        <a:t>PEG Ratio</a:t>
                      </a:r>
                      <a:endParaRPr sz="1300"/>
                    </a:p>
                  </a:txBody>
                  <a:tcPr marT="91425" marB="91425" marR="91425" marL="91425" anchor="ctr">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solidFill>
                      <a:schemeClr val="lt2"/>
                    </a:solidFill>
                  </a:tcPr>
                </a:tc>
                <a:tc>
                  <a:txBody>
                    <a:bodyPr/>
                    <a:lstStyle/>
                    <a:p>
                      <a:pPr indent="0" lvl="0" marL="0" rtl="0" algn="just">
                        <a:spcBef>
                          <a:spcPts val="0"/>
                        </a:spcBef>
                        <a:spcAft>
                          <a:spcPts val="0"/>
                        </a:spcAft>
                        <a:buNone/>
                      </a:pPr>
                      <a:r>
                        <a:rPr lang="en" sz="1100">
                          <a:solidFill>
                            <a:schemeClr val="dk1"/>
                          </a:solidFill>
                          <a:latin typeface="Lato"/>
                          <a:ea typeface="Lato"/>
                          <a:cs typeface="Lato"/>
                          <a:sym typeface="Lato"/>
                        </a:rPr>
                        <a:t>The GARP strategy uses this ratio as an indicator for good investments. If a company’s PEG ratio is below 1, then it is likely a promising GARP candidate.</a:t>
                      </a:r>
                      <a:endParaRPr sz="1300"/>
                    </a:p>
                  </a:txBody>
                  <a:tcPr marT="91425" marB="91425" marR="91425" marL="91425">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tcPr>
                </a:tc>
              </a:tr>
              <a:tr h="458975">
                <a:tc>
                  <a:txBody>
                    <a:bodyPr/>
                    <a:lstStyle/>
                    <a:p>
                      <a:pPr indent="0" lvl="0" marL="0" rtl="0" algn="l">
                        <a:spcBef>
                          <a:spcPts val="0"/>
                        </a:spcBef>
                        <a:spcAft>
                          <a:spcPts val="0"/>
                        </a:spcAft>
                        <a:buNone/>
                      </a:pPr>
                      <a:r>
                        <a:rPr b="1" lang="en" sz="1100">
                          <a:solidFill>
                            <a:schemeClr val="dk1"/>
                          </a:solidFill>
                          <a:latin typeface="Lato"/>
                          <a:ea typeface="Lato"/>
                          <a:cs typeface="Lato"/>
                          <a:sym typeface="Lato"/>
                        </a:rPr>
                        <a:t>Company Stocks and Previous Growth</a:t>
                      </a:r>
                      <a:endParaRPr sz="1300"/>
                    </a:p>
                  </a:txBody>
                  <a:tcPr marT="91425" marB="91425" marR="91425" marL="91425" anchor="ctr">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solidFill>
                      <a:schemeClr val="lt2"/>
                    </a:solidFill>
                  </a:tcPr>
                </a:tc>
                <a:tc>
                  <a:txBody>
                    <a:bodyPr/>
                    <a:lstStyle/>
                    <a:p>
                      <a:pPr indent="0" lvl="0" marL="0" rtl="0" algn="just">
                        <a:spcBef>
                          <a:spcPts val="0"/>
                        </a:spcBef>
                        <a:spcAft>
                          <a:spcPts val="0"/>
                        </a:spcAft>
                        <a:buNone/>
                      </a:pPr>
                      <a:r>
                        <a:rPr lang="en" sz="1100">
                          <a:solidFill>
                            <a:schemeClr val="dk1"/>
                          </a:solidFill>
                          <a:latin typeface="Lato"/>
                          <a:ea typeface="Lato"/>
                          <a:cs typeface="Lato"/>
                          <a:sym typeface="Lato"/>
                        </a:rPr>
                        <a:t>The GARP strategy is based on identifying stocks that show a consistent earning growth above market levels while trading at a reasonable price. Therefore, the price of the stocks and the company’s growth should also be taken into account</a:t>
                      </a:r>
                      <a:endParaRPr sz="1300"/>
                    </a:p>
                  </a:txBody>
                  <a:tcPr marT="91425" marB="91425" marR="91425" marL="91425">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tcPr>
                </a:tc>
              </a:tr>
            </a:tbl>
          </a:graphicData>
        </a:graphic>
      </p:graphicFrame>
      <p:sp>
        <p:nvSpPr>
          <p:cNvPr id="574" name="Google Shape;574;p47"/>
          <p:cNvSpPr txBox="1"/>
          <p:nvPr/>
        </p:nvSpPr>
        <p:spPr>
          <a:xfrm>
            <a:off x="644525" y="1271775"/>
            <a:ext cx="7530300" cy="523200"/>
          </a:xfrm>
          <a:prstGeom prst="rect">
            <a:avLst/>
          </a:prstGeom>
          <a:noFill/>
          <a:ln>
            <a:noFill/>
          </a:ln>
        </p:spPr>
        <p:txBody>
          <a:bodyPr anchorCtr="0" anchor="t" bIns="91425" lIns="91425" spcFirstLastPara="1" rIns="91425" wrap="square" tIns="91425">
            <a:spAutoFit/>
          </a:bodyPr>
          <a:lstStyle/>
          <a:p>
            <a:pPr indent="0" lvl="0" marL="0" rtl="0" algn="just">
              <a:spcBef>
                <a:spcPts val="0"/>
              </a:spcBef>
              <a:spcAft>
                <a:spcPts val="0"/>
              </a:spcAft>
              <a:buNone/>
            </a:pPr>
            <a:r>
              <a:rPr lang="en" sz="1100">
                <a:solidFill>
                  <a:schemeClr val="dk1"/>
                </a:solidFill>
                <a:latin typeface="Lato"/>
                <a:ea typeface="Lato"/>
                <a:cs typeface="Lato"/>
                <a:sym typeface="Lato"/>
              </a:rPr>
              <a:t>The Century 23 fund uses the GARP (growth at a reasonable price) strategy in most of their investments.  Considering this, Crowley should consider the following criteria when making her decisions.</a:t>
            </a:r>
            <a:endParaRPr sz="1300"/>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78" name="Shape 578"/>
        <p:cNvGrpSpPr/>
        <p:nvPr/>
      </p:nvGrpSpPr>
      <p:grpSpPr>
        <a:xfrm>
          <a:off x="0" y="0"/>
          <a:ext cx="0" cy="0"/>
          <a:chOff x="0" y="0"/>
          <a:chExt cx="0" cy="0"/>
        </a:xfrm>
      </p:grpSpPr>
      <p:sp>
        <p:nvSpPr>
          <p:cNvPr id="579" name="Google Shape;579;p48"/>
          <p:cNvSpPr/>
          <p:nvPr/>
        </p:nvSpPr>
        <p:spPr>
          <a:xfrm>
            <a:off x="644550" y="510025"/>
            <a:ext cx="7530300" cy="714300"/>
          </a:xfrm>
          <a:prstGeom prst="rect">
            <a:avLst/>
          </a:prstGeom>
          <a:solidFill>
            <a:schemeClr val="accent6"/>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 name="Google Shape;580;p48"/>
          <p:cNvSpPr txBox="1"/>
          <p:nvPr>
            <p:ph type="title"/>
          </p:nvPr>
        </p:nvSpPr>
        <p:spPr>
          <a:xfrm>
            <a:off x="644550" y="583475"/>
            <a:ext cx="7530300" cy="509100"/>
          </a:xfrm>
          <a:prstGeom prst="rect">
            <a:avLst/>
          </a:prstGeom>
        </p:spPr>
        <p:txBody>
          <a:bodyPr anchorCtr="0" anchor="t" bIns="91425" lIns="91425" spcFirstLastPara="1" rIns="91425" wrap="square" tIns="91425">
            <a:noAutofit/>
          </a:bodyPr>
          <a:lstStyle/>
          <a:p>
            <a:pPr indent="0" lvl="0" marL="0" marR="0" rtl="0" algn="just">
              <a:lnSpc>
                <a:spcPct val="115000"/>
              </a:lnSpc>
              <a:spcBef>
                <a:spcPts val="0"/>
              </a:spcBef>
              <a:spcAft>
                <a:spcPts val="1200"/>
              </a:spcAft>
              <a:buNone/>
            </a:pPr>
            <a:r>
              <a:rPr b="1" lang="en" sz="1250">
                <a:solidFill>
                  <a:schemeClr val="dk2"/>
                </a:solidFill>
                <a:latin typeface="Lato"/>
                <a:ea typeface="Lato"/>
                <a:cs typeface="Lato"/>
                <a:sym typeface="Lato"/>
              </a:rPr>
              <a:t>Q2.</a:t>
            </a:r>
            <a:r>
              <a:rPr b="1" lang="en" sz="1250">
                <a:solidFill>
                  <a:srgbClr val="434343"/>
                </a:solidFill>
                <a:latin typeface="Lato"/>
                <a:ea typeface="Lato"/>
                <a:cs typeface="Lato"/>
                <a:sym typeface="Lato"/>
              </a:rPr>
              <a:t> Size up the economy, as well as the media and entertainment industry. What are the </a:t>
            </a:r>
            <a:r>
              <a:rPr b="1" lang="en" sz="1250">
                <a:solidFill>
                  <a:schemeClr val="dk2"/>
                </a:solidFill>
                <a:latin typeface="Lato"/>
                <a:ea typeface="Lato"/>
                <a:cs typeface="Lato"/>
                <a:sym typeface="Lato"/>
              </a:rPr>
              <a:t>growth prospects</a:t>
            </a:r>
            <a:r>
              <a:rPr b="1" lang="en" sz="1250">
                <a:solidFill>
                  <a:srgbClr val="434343"/>
                </a:solidFill>
                <a:latin typeface="Lato"/>
                <a:ea typeface="Lato"/>
                <a:cs typeface="Lato"/>
                <a:sym typeface="Lato"/>
              </a:rPr>
              <a:t>, competitive position, and key success factors?</a:t>
            </a:r>
            <a:endParaRPr/>
          </a:p>
        </p:txBody>
      </p:sp>
      <p:sp>
        <p:nvSpPr>
          <p:cNvPr id="581" name="Google Shape;581;p48"/>
          <p:cNvSpPr txBox="1"/>
          <p:nvPr/>
        </p:nvSpPr>
        <p:spPr>
          <a:xfrm>
            <a:off x="829800" y="1308313"/>
            <a:ext cx="1869300" cy="369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b="1" sz="1200">
              <a:latin typeface="Lato"/>
              <a:ea typeface="Lato"/>
              <a:cs typeface="Lato"/>
              <a:sym typeface="Lato"/>
            </a:endParaRPr>
          </a:p>
        </p:txBody>
      </p:sp>
      <p:sp>
        <p:nvSpPr>
          <p:cNvPr id="582" name="Google Shape;582;p48"/>
          <p:cNvSpPr txBox="1"/>
          <p:nvPr/>
        </p:nvSpPr>
        <p:spPr>
          <a:xfrm>
            <a:off x="842850" y="2485800"/>
            <a:ext cx="1726800" cy="369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b="1" sz="1200">
              <a:latin typeface="Lato"/>
              <a:ea typeface="Lato"/>
              <a:cs typeface="Lato"/>
              <a:sym typeface="Lato"/>
            </a:endParaRPr>
          </a:p>
        </p:txBody>
      </p:sp>
      <p:sp>
        <p:nvSpPr>
          <p:cNvPr id="583" name="Google Shape;583;p48"/>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584" name="Google Shape;584;p48"/>
          <p:cNvSpPr txBox="1"/>
          <p:nvPr/>
        </p:nvSpPr>
        <p:spPr>
          <a:xfrm>
            <a:off x="842850" y="3860125"/>
            <a:ext cx="1869300" cy="369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b="1" sz="1200">
              <a:latin typeface="Lato"/>
              <a:ea typeface="Lato"/>
              <a:cs typeface="Lato"/>
              <a:sym typeface="Lato"/>
            </a:endParaRPr>
          </a:p>
        </p:txBody>
      </p:sp>
      <p:graphicFrame>
        <p:nvGraphicFramePr>
          <p:cNvPr id="585" name="Google Shape;585;p48"/>
          <p:cNvGraphicFramePr/>
          <p:nvPr/>
        </p:nvGraphicFramePr>
        <p:xfrm>
          <a:off x="644550" y="1388703"/>
          <a:ext cx="3000000" cy="3000000"/>
        </p:xfrm>
        <a:graphic>
          <a:graphicData uri="http://schemas.openxmlformats.org/drawingml/2006/table">
            <a:tbl>
              <a:tblPr>
                <a:noFill/>
                <a:tableStyleId>{1BCEBD93-8EB4-4500-985D-4AFF653E1531}</a:tableStyleId>
              </a:tblPr>
              <a:tblGrid>
                <a:gridCol w="1248650"/>
                <a:gridCol w="6281650"/>
              </a:tblGrid>
              <a:tr h="998825">
                <a:tc>
                  <a:txBody>
                    <a:bodyPr/>
                    <a:lstStyle/>
                    <a:p>
                      <a:pPr indent="0" lvl="0" marL="0" rtl="0" algn="l">
                        <a:spcBef>
                          <a:spcPts val="0"/>
                        </a:spcBef>
                        <a:spcAft>
                          <a:spcPts val="0"/>
                        </a:spcAft>
                        <a:buNone/>
                      </a:pPr>
                      <a:r>
                        <a:rPr b="1" lang="en" sz="1200">
                          <a:solidFill>
                            <a:schemeClr val="dk1"/>
                          </a:solidFill>
                          <a:latin typeface="Lato"/>
                          <a:ea typeface="Lato"/>
                          <a:cs typeface="Lato"/>
                          <a:sym typeface="Lato"/>
                        </a:rPr>
                        <a:t>Media Networks</a:t>
                      </a:r>
                      <a:endParaRPr b="1" sz="1200">
                        <a:solidFill>
                          <a:schemeClr val="dk1"/>
                        </a:solidFill>
                        <a:latin typeface="Lato"/>
                        <a:ea typeface="Lato"/>
                        <a:cs typeface="Lato"/>
                        <a:sym typeface="Lato"/>
                      </a:endParaRPr>
                    </a:p>
                  </a:txBody>
                  <a:tcPr marT="91425" marB="91425" marR="91425" marL="91425" anchor="ctr">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solidFill>
                      <a:schemeClr val="lt2"/>
                    </a:solidFill>
                  </a:tcPr>
                </a:tc>
                <a:tc>
                  <a:txBody>
                    <a:bodyPr/>
                    <a:lstStyle/>
                    <a:p>
                      <a:pPr indent="-298450" lvl="0" marL="457200" rtl="0" algn="just">
                        <a:spcBef>
                          <a:spcPts val="0"/>
                        </a:spcBef>
                        <a:spcAft>
                          <a:spcPts val="0"/>
                        </a:spcAft>
                        <a:buSzPts val="1100"/>
                        <a:buFont typeface="Lato"/>
                        <a:buChar char="-"/>
                      </a:pPr>
                      <a:r>
                        <a:rPr lang="en" sz="1100">
                          <a:latin typeface="Lato"/>
                          <a:ea typeface="Lato"/>
                          <a:cs typeface="Lato"/>
                          <a:sym typeface="Lato"/>
                        </a:rPr>
                        <a:t>TV subscription revenue was expected to fall by 2.9% annually to $81.8 billion by 2023, due to rise of video streaming</a:t>
                      </a:r>
                      <a:endParaRPr sz="1100">
                        <a:latin typeface="Lato"/>
                        <a:ea typeface="Lato"/>
                        <a:cs typeface="Lato"/>
                        <a:sym typeface="Lato"/>
                      </a:endParaRPr>
                    </a:p>
                    <a:p>
                      <a:pPr indent="-298450" lvl="0" marL="457200" rtl="0" algn="just">
                        <a:spcBef>
                          <a:spcPts val="0"/>
                        </a:spcBef>
                        <a:spcAft>
                          <a:spcPts val="0"/>
                        </a:spcAft>
                        <a:buSzPts val="1100"/>
                        <a:buFont typeface="Lato"/>
                        <a:buChar char="-"/>
                      </a:pPr>
                      <a:r>
                        <a:rPr lang="en" sz="1100">
                          <a:latin typeface="Lato"/>
                          <a:ea typeface="Lato"/>
                          <a:cs typeface="Lato"/>
                          <a:sym typeface="Lato"/>
                        </a:rPr>
                        <a:t>Global revenue was forecast to increase 4.2% annually to $28.2 billion by 2023, which would account for 16 per cent of the digital media market and the number of users will grow 5% annually</a:t>
                      </a:r>
                      <a:endParaRPr sz="1100">
                        <a:latin typeface="Lato"/>
                        <a:ea typeface="Lato"/>
                        <a:cs typeface="Lato"/>
                        <a:sym typeface="Lato"/>
                      </a:endParaRPr>
                    </a:p>
                    <a:p>
                      <a:pPr indent="-298450" lvl="0" marL="457200" rtl="0" algn="just">
                        <a:spcBef>
                          <a:spcPts val="0"/>
                        </a:spcBef>
                        <a:spcAft>
                          <a:spcPts val="0"/>
                        </a:spcAft>
                        <a:buSzPts val="1100"/>
                        <a:buFont typeface="Lato"/>
                        <a:buChar char="-"/>
                      </a:pPr>
                      <a:r>
                        <a:rPr lang="en" sz="1100">
                          <a:latin typeface="Lato"/>
                          <a:ea typeface="Lato"/>
                          <a:cs typeface="Lato"/>
                          <a:sym typeface="Lato"/>
                        </a:rPr>
                        <a:t>Embracing and exploring new technologies (IoT and higher quality content - 4K)</a:t>
                      </a:r>
                      <a:endParaRPr sz="1100">
                        <a:latin typeface="Lato"/>
                        <a:ea typeface="Lato"/>
                        <a:cs typeface="Lato"/>
                        <a:sym typeface="Lato"/>
                      </a:endParaRPr>
                    </a:p>
                  </a:txBody>
                  <a:tcPr marT="91425" marB="91425" marR="91425" marL="91425">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tcPr>
                </a:tc>
              </a:tr>
              <a:tr h="1368950">
                <a:tc>
                  <a:txBody>
                    <a:bodyPr/>
                    <a:lstStyle/>
                    <a:p>
                      <a:pPr indent="0" lvl="0" marL="0" rtl="0" algn="l">
                        <a:spcBef>
                          <a:spcPts val="0"/>
                        </a:spcBef>
                        <a:spcAft>
                          <a:spcPts val="0"/>
                        </a:spcAft>
                        <a:buNone/>
                      </a:pPr>
                      <a:r>
                        <a:rPr b="1" lang="en" sz="1200">
                          <a:solidFill>
                            <a:schemeClr val="dk1"/>
                          </a:solidFill>
                          <a:latin typeface="Lato"/>
                          <a:ea typeface="Lato"/>
                          <a:cs typeface="Lato"/>
                          <a:sym typeface="Lato"/>
                        </a:rPr>
                        <a:t>Parks and Resorts</a:t>
                      </a:r>
                      <a:endParaRPr b="1" sz="1200">
                        <a:solidFill>
                          <a:schemeClr val="dk1"/>
                        </a:solidFill>
                        <a:latin typeface="Lato"/>
                        <a:ea typeface="Lato"/>
                        <a:cs typeface="Lato"/>
                        <a:sym typeface="Lato"/>
                      </a:endParaRPr>
                    </a:p>
                  </a:txBody>
                  <a:tcPr marT="91425" marB="91425" marR="91425" marL="91425" anchor="ctr">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solidFill>
                      <a:schemeClr val="lt2"/>
                    </a:solidFill>
                  </a:tcPr>
                </a:tc>
                <a:tc>
                  <a:txBody>
                    <a:bodyPr/>
                    <a:lstStyle/>
                    <a:p>
                      <a:pPr indent="-298450" lvl="0" marL="457200" rtl="0" algn="just">
                        <a:spcBef>
                          <a:spcPts val="0"/>
                        </a:spcBef>
                        <a:spcAft>
                          <a:spcPts val="0"/>
                        </a:spcAft>
                        <a:buSzPts val="1100"/>
                        <a:buFont typeface="Lato"/>
                        <a:buChar char="-"/>
                      </a:pPr>
                      <a:r>
                        <a:rPr lang="en" sz="1100">
                          <a:latin typeface="Lato"/>
                          <a:ea typeface="Lato"/>
                          <a:cs typeface="Lato"/>
                          <a:sym typeface="Lato"/>
                        </a:rPr>
                        <a:t>With the explosion of the experience economy driven by the millennials, the spending on theme parks had recently been increasing at an annual rate of 5% to $44.8 billion and the park attendance was expected to grow at an annual rate of 3.8% through 2022</a:t>
                      </a:r>
                      <a:endParaRPr sz="1100">
                        <a:latin typeface="Lato"/>
                        <a:ea typeface="Lato"/>
                        <a:cs typeface="Lato"/>
                        <a:sym typeface="Lato"/>
                      </a:endParaRPr>
                    </a:p>
                    <a:p>
                      <a:pPr indent="-298450" lvl="0" marL="457200" rtl="0" algn="just">
                        <a:spcBef>
                          <a:spcPts val="0"/>
                        </a:spcBef>
                        <a:spcAft>
                          <a:spcPts val="0"/>
                        </a:spcAft>
                        <a:buSzPts val="1100"/>
                        <a:buFont typeface="Lato"/>
                        <a:buChar char="-"/>
                      </a:pPr>
                      <a:r>
                        <a:rPr lang="en" sz="1100">
                          <a:latin typeface="Lato"/>
                          <a:ea typeface="Lato"/>
                          <a:cs typeface="Lato"/>
                          <a:sym typeface="Lato"/>
                        </a:rPr>
                        <a:t>The way of growing in this segment is through the creation of highly immersive environments that integrate the latest technology, like virtual reality, and provide unique experiences to the park attendees</a:t>
                      </a:r>
                      <a:endParaRPr sz="1100">
                        <a:latin typeface="Lato"/>
                        <a:ea typeface="Lato"/>
                        <a:cs typeface="Lato"/>
                        <a:sym typeface="Lato"/>
                      </a:endParaRPr>
                    </a:p>
                    <a:p>
                      <a:pPr indent="-298450" lvl="0" marL="457200" rtl="0" algn="just">
                        <a:spcBef>
                          <a:spcPts val="0"/>
                        </a:spcBef>
                        <a:spcAft>
                          <a:spcPts val="0"/>
                        </a:spcAft>
                        <a:buSzPts val="1100"/>
                        <a:buFont typeface="Lato"/>
                        <a:buChar char="-"/>
                      </a:pPr>
                      <a:r>
                        <a:rPr lang="en" sz="1100">
                          <a:latin typeface="Lato"/>
                          <a:ea typeface="Lato"/>
                          <a:cs typeface="Lato"/>
                          <a:sym typeface="Lato"/>
                        </a:rPr>
                        <a:t>Many theme parks and resorts were being built or renovated worldwide</a:t>
                      </a:r>
                      <a:endParaRPr sz="1100">
                        <a:latin typeface="Lato"/>
                        <a:ea typeface="Lato"/>
                        <a:cs typeface="Lato"/>
                        <a:sym typeface="Lato"/>
                      </a:endParaRPr>
                    </a:p>
                  </a:txBody>
                  <a:tcPr marT="91425" marB="91425" marR="91425" marL="91425">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tcPr>
                </a:tc>
              </a:tr>
              <a:tr h="1030550">
                <a:tc>
                  <a:txBody>
                    <a:bodyPr/>
                    <a:lstStyle/>
                    <a:p>
                      <a:pPr indent="0" lvl="0" marL="0" rtl="0" algn="l">
                        <a:spcBef>
                          <a:spcPts val="0"/>
                        </a:spcBef>
                        <a:spcAft>
                          <a:spcPts val="0"/>
                        </a:spcAft>
                        <a:buNone/>
                      </a:pPr>
                      <a:r>
                        <a:rPr b="1" lang="en" sz="1200">
                          <a:solidFill>
                            <a:schemeClr val="dk1"/>
                          </a:solidFill>
                          <a:latin typeface="Lato"/>
                          <a:ea typeface="Lato"/>
                          <a:cs typeface="Lato"/>
                          <a:sym typeface="Lato"/>
                        </a:rPr>
                        <a:t>Studio Entertainment</a:t>
                      </a:r>
                      <a:endParaRPr b="1" sz="1200">
                        <a:solidFill>
                          <a:schemeClr val="dk1"/>
                        </a:solidFill>
                        <a:latin typeface="Lato"/>
                        <a:ea typeface="Lato"/>
                        <a:cs typeface="Lato"/>
                        <a:sym typeface="Lato"/>
                      </a:endParaRPr>
                    </a:p>
                  </a:txBody>
                  <a:tcPr marT="91425" marB="91425" marR="91425" marL="91425" anchor="ctr">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solidFill>
                      <a:schemeClr val="lt2"/>
                    </a:solidFill>
                  </a:tcPr>
                </a:tc>
                <a:tc>
                  <a:txBody>
                    <a:bodyPr/>
                    <a:lstStyle/>
                    <a:p>
                      <a:pPr indent="-298450" lvl="0" marL="457200" rtl="0" algn="just">
                        <a:spcBef>
                          <a:spcPts val="0"/>
                        </a:spcBef>
                        <a:spcAft>
                          <a:spcPts val="0"/>
                        </a:spcAft>
                        <a:buSzPts val="1100"/>
                        <a:buFont typeface="Lato"/>
                        <a:buChar char="-"/>
                      </a:pPr>
                      <a:r>
                        <a:rPr lang="en" sz="1100">
                          <a:latin typeface="Lato"/>
                          <a:ea typeface="Lato"/>
                          <a:cs typeface="Lato"/>
                          <a:sym typeface="Lato"/>
                        </a:rPr>
                        <a:t>Industry revenue grew 3.8% in 2019 to $103 billion and was forecast to increase at an annual rate of 9% in 2020</a:t>
                      </a:r>
                      <a:endParaRPr sz="1100">
                        <a:latin typeface="Lato"/>
                        <a:ea typeface="Lato"/>
                        <a:cs typeface="Lato"/>
                        <a:sym typeface="Lato"/>
                      </a:endParaRPr>
                    </a:p>
                    <a:p>
                      <a:pPr indent="-298450" lvl="0" marL="457200" rtl="0" algn="just">
                        <a:spcBef>
                          <a:spcPts val="0"/>
                        </a:spcBef>
                        <a:spcAft>
                          <a:spcPts val="0"/>
                        </a:spcAft>
                        <a:buSzPts val="1100"/>
                        <a:buFont typeface="Lato"/>
                        <a:buChar char="-"/>
                      </a:pPr>
                      <a:r>
                        <a:rPr lang="en" sz="1100">
                          <a:latin typeface="Lato"/>
                          <a:ea typeface="Lato"/>
                          <a:cs typeface="Lato"/>
                          <a:sym typeface="Lato"/>
                        </a:rPr>
                        <a:t>The use of new technologies, like the full frame look, providing new experiences to the users</a:t>
                      </a:r>
                      <a:endParaRPr sz="1100">
                        <a:latin typeface="Lato"/>
                        <a:ea typeface="Lato"/>
                        <a:cs typeface="Lato"/>
                        <a:sym typeface="Lato"/>
                      </a:endParaRPr>
                    </a:p>
                    <a:p>
                      <a:pPr indent="-298450" lvl="0" marL="457200" rtl="0" algn="just">
                        <a:spcBef>
                          <a:spcPts val="0"/>
                        </a:spcBef>
                        <a:spcAft>
                          <a:spcPts val="0"/>
                        </a:spcAft>
                        <a:buSzPts val="1100"/>
                        <a:buFont typeface="Lato"/>
                        <a:buChar char="-"/>
                      </a:pPr>
                      <a:r>
                        <a:rPr lang="en" sz="1100">
                          <a:latin typeface="Lato"/>
                          <a:ea typeface="Lato"/>
                          <a:cs typeface="Lato"/>
                          <a:sym typeface="Lato"/>
                        </a:rPr>
                        <a:t>As distribution became simpler and more affordable, an increasing number of independent filmmakers entered the industry.</a:t>
                      </a:r>
                      <a:endParaRPr sz="1100">
                        <a:latin typeface="Lato"/>
                        <a:ea typeface="Lato"/>
                        <a:cs typeface="Lato"/>
                        <a:sym typeface="Lato"/>
                      </a:endParaRPr>
                    </a:p>
                  </a:txBody>
                  <a:tcPr marT="91425" marB="91425" marR="91425" marL="91425">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tcPr>
                </a:tc>
              </a:tr>
            </a:tbl>
          </a:graphicData>
        </a:graphic>
      </p:graphicFrame>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89" name="Shape 589"/>
        <p:cNvGrpSpPr/>
        <p:nvPr/>
      </p:nvGrpSpPr>
      <p:grpSpPr>
        <a:xfrm>
          <a:off x="0" y="0"/>
          <a:ext cx="0" cy="0"/>
          <a:chOff x="0" y="0"/>
          <a:chExt cx="0" cy="0"/>
        </a:xfrm>
      </p:grpSpPr>
      <p:sp>
        <p:nvSpPr>
          <p:cNvPr id="590" name="Google Shape;590;p49"/>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591" name="Google Shape;591;p49"/>
          <p:cNvSpPr/>
          <p:nvPr/>
        </p:nvSpPr>
        <p:spPr>
          <a:xfrm>
            <a:off x="644550" y="510025"/>
            <a:ext cx="7530300" cy="714300"/>
          </a:xfrm>
          <a:prstGeom prst="rect">
            <a:avLst/>
          </a:prstGeom>
          <a:solidFill>
            <a:schemeClr val="accent6"/>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 name="Google Shape;592;p49"/>
          <p:cNvSpPr txBox="1"/>
          <p:nvPr>
            <p:ph type="title"/>
          </p:nvPr>
        </p:nvSpPr>
        <p:spPr>
          <a:xfrm>
            <a:off x="644550" y="583475"/>
            <a:ext cx="7530300" cy="509100"/>
          </a:xfrm>
          <a:prstGeom prst="rect">
            <a:avLst/>
          </a:prstGeom>
        </p:spPr>
        <p:txBody>
          <a:bodyPr anchorCtr="0" anchor="t" bIns="91425" lIns="91425" spcFirstLastPara="1" rIns="91425" wrap="square" tIns="91425">
            <a:noAutofit/>
          </a:bodyPr>
          <a:lstStyle/>
          <a:p>
            <a:pPr indent="0" lvl="0" marL="0" marR="0" rtl="0" algn="just">
              <a:lnSpc>
                <a:spcPct val="115000"/>
              </a:lnSpc>
              <a:spcBef>
                <a:spcPts val="0"/>
              </a:spcBef>
              <a:spcAft>
                <a:spcPts val="1200"/>
              </a:spcAft>
              <a:buNone/>
            </a:pPr>
            <a:r>
              <a:rPr b="1" lang="en" sz="1250">
                <a:solidFill>
                  <a:schemeClr val="dk2"/>
                </a:solidFill>
                <a:latin typeface="Lato"/>
                <a:ea typeface="Lato"/>
                <a:cs typeface="Lato"/>
                <a:sym typeface="Lato"/>
              </a:rPr>
              <a:t>Q2.</a:t>
            </a:r>
            <a:r>
              <a:rPr b="1" lang="en" sz="1250">
                <a:solidFill>
                  <a:srgbClr val="434343"/>
                </a:solidFill>
                <a:latin typeface="Lato"/>
                <a:ea typeface="Lato"/>
                <a:cs typeface="Lato"/>
                <a:sym typeface="Lato"/>
              </a:rPr>
              <a:t> Size up the economy, as well as the media and entertainment industry. What are the </a:t>
            </a:r>
            <a:r>
              <a:rPr b="1" lang="en" sz="1250">
                <a:latin typeface="Lato"/>
                <a:ea typeface="Lato"/>
                <a:cs typeface="Lato"/>
                <a:sym typeface="Lato"/>
              </a:rPr>
              <a:t>growth prospects</a:t>
            </a:r>
            <a:r>
              <a:rPr b="1" lang="en" sz="1250">
                <a:solidFill>
                  <a:srgbClr val="434343"/>
                </a:solidFill>
                <a:latin typeface="Lato"/>
                <a:ea typeface="Lato"/>
                <a:cs typeface="Lato"/>
                <a:sym typeface="Lato"/>
              </a:rPr>
              <a:t>, </a:t>
            </a:r>
            <a:r>
              <a:rPr b="1" lang="en" sz="1250">
                <a:solidFill>
                  <a:schemeClr val="dk2"/>
                </a:solidFill>
                <a:latin typeface="Lato"/>
                <a:ea typeface="Lato"/>
                <a:cs typeface="Lato"/>
                <a:sym typeface="Lato"/>
              </a:rPr>
              <a:t>competitive position</a:t>
            </a:r>
            <a:r>
              <a:rPr b="1" lang="en" sz="1250">
                <a:solidFill>
                  <a:srgbClr val="434343"/>
                </a:solidFill>
                <a:latin typeface="Lato"/>
                <a:ea typeface="Lato"/>
                <a:cs typeface="Lato"/>
                <a:sym typeface="Lato"/>
              </a:rPr>
              <a:t>, and key success factors?</a:t>
            </a:r>
            <a:endParaRPr/>
          </a:p>
        </p:txBody>
      </p:sp>
      <p:graphicFrame>
        <p:nvGraphicFramePr>
          <p:cNvPr id="593" name="Google Shape;593;p49"/>
          <p:cNvGraphicFramePr/>
          <p:nvPr/>
        </p:nvGraphicFramePr>
        <p:xfrm>
          <a:off x="644550" y="1661653"/>
          <a:ext cx="3000000" cy="3000000"/>
        </p:xfrm>
        <a:graphic>
          <a:graphicData uri="http://schemas.openxmlformats.org/drawingml/2006/table">
            <a:tbl>
              <a:tblPr>
                <a:noFill/>
                <a:tableStyleId>{1BCEBD93-8EB4-4500-985D-4AFF653E1531}</a:tableStyleId>
              </a:tblPr>
              <a:tblGrid>
                <a:gridCol w="1248650"/>
                <a:gridCol w="6281650"/>
              </a:tblGrid>
              <a:tr h="998825">
                <a:tc>
                  <a:txBody>
                    <a:bodyPr/>
                    <a:lstStyle/>
                    <a:p>
                      <a:pPr indent="0" lvl="0" marL="0" rtl="0" algn="l">
                        <a:spcBef>
                          <a:spcPts val="0"/>
                        </a:spcBef>
                        <a:spcAft>
                          <a:spcPts val="0"/>
                        </a:spcAft>
                        <a:buNone/>
                      </a:pPr>
                      <a:r>
                        <a:rPr b="1" lang="en" sz="1200">
                          <a:solidFill>
                            <a:schemeClr val="dk1"/>
                          </a:solidFill>
                          <a:latin typeface="Lato"/>
                          <a:ea typeface="Lato"/>
                          <a:cs typeface="Lato"/>
                          <a:sym typeface="Lato"/>
                        </a:rPr>
                        <a:t>Media Networks</a:t>
                      </a:r>
                      <a:endParaRPr b="1" sz="1200">
                        <a:solidFill>
                          <a:schemeClr val="dk1"/>
                        </a:solidFill>
                        <a:latin typeface="Lato"/>
                        <a:ea typeface="Lato"/>
                        <a:cs typeface="Lato"/>
                        <a:sym typeface="Lato"/>
                      </a:endParaRPr>
                    </a:p>
                  </a:txBody>
                  <a:tcPr marT="91425" marB="91425" marR="91425" marL="91425" anchor="ctr">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solidFill>
                      <a:schemeClr val="lt2"/>
                    </a:solidFill>
                  </a:tcPr>
                </a:tc>
                <a:tc>
                  <a:txBody>
                    <a:bodyPr/>
                    <a:lstStyle/>
                    <a:p>
                      <a:pPr indent="-298450" lvl="0" marL="457200" rtl="0" algn="just">
                        <a:spcBef>
                          <a:spcPts val="0"/>
                        </a:spcBef>
                        <a:spcAft>
                          <a:spcPts val="0"/>
                        </a:spcAft>
                        <a:buSzPts val="1100"/>
                        <a:buFont typeface="Lato"/>
                        <a:buChar char="-"/>
                      </a:pPr>
                      <a:r>
                        <a:rPr lang="en" sz="1100">
                          <a:latin typeface="Lato"/>
                          <a:ea typeface="Lato"/>
                          <a:cs typeface="Lato"/>
                          <a:sym typeface="Lato"/>
                        </a:rPr>
                        <a:t>Consumers are shifting away from traditional TV to online content streaming</a:t>
                      </a:r>
                      <a:endParaRPr sz="1100">
                        <a:latin typeface="Lato"/>
                        <a:ea typeface="Lato"/>
                        <a:cs typeface="Lato"/>
                        <a:sym typeface="Lato"/>
                      </a:endParaRPr>
                    </a:p>
                    <a:p>
                      <a:pPr indent="-298450" lvl="0" marL="457200" rtl="0" algn="just">
                        <a:spcBef>
                          <a:spcPts val="0"/>
                        </a:spcBef>
                        <a:spcAft>
                          <a:spcPts val="0"/>
                        </a:spcAft>
                        <a:buSzPts val="1100"/>
                        <a:buFont typeface="Lato"/>
                        <a:buChar char="-"/>
                      </a:pPr>
                      <a:r>
                        <a:rPr lang="en" sz="1100">
                          <a:latin typeface="Lato"/>
                          <a:ea typeface="Lato"/>
                          <a:cs typeface="Lato"/>
                          <a:sym typeface="Lato"/>
                        </a:rPr>
                        <a:t>Battle between cable TV providers and online streaming platforms has been intensifying in the previous years</a:t>
                      </a:r>
                      <a:endParaRPr sz="1100">
                        <a:latin typeface="Lato"/>
                        <a:ea typeface="Lato"/>
                        <a:cs typeface="Lato"/>
                        <a:sym typeface="Lato"/>
                      </a:endParaRPr>
                    </a:p>
                    <a:p>
                      <a:pPr indent="-298450" lvl="0" marL="457200" rtl="0" algn="just">
                        <a:spcBef>
                          <a:spcPts val="0"/>
                        </a:spcBef>
                        <a:spcAft>
                          <a:spcPts val="0"/>
                        </a:spcAft>
                        <a:buSzPts val="1100"/>
                        <a:buFont typeface="Lato"/>
                        <a:buChar char="-"/>
                      </a:pPr>
                      <a:r>
                        <a:rPr lang="en" sz="1100">
                          <a:latin typeface="Lato"/>
                          <a:ea typeface="Lato"/>
                          <a:cs typeface="Lato"/>
                          <a:sym typeface="Lato"/>
                        </a:rPr>
                        <a:t>Streaming platforms seem to have the upper hand currently, but TV providers are innovating to regain some control over the market</a:t>
                      </a:r>
                      <a:endParaRPr sz="1100">
                        <a:latin typeface="Lato"/>
                        <a:ea typeface="Lato"/>
                        <a:cs typeface="Lato"/>
                        <a:sym typeface="Lato"/>
                      </a:endParaRPr>
                    </a:p>
                  </a:txBody>
                  <a:tcPr marT="91425" marB="91425" marR="91425" marL="91425">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tcPr>
                </a:tc>
              </a:tr>
              <a:tr h="290700">
                <a:tc>
                  <a:txBody>
                    <a:bodyPr/>
                    <a:lstStyle/>
                    <a:p>
                      <a:pPr indent="0" lvl="0" marL="0" rtl="0" algn="l">
                        <a:spcBef>
                          <a:spcPts val="0"/>
                        </a:spcBef>
                        <a:spcAft>
                          <a:spcPts val="0"/>
                        </a:spcAft>
                        <a:buNone/>
                      </a:pPr>
                      <a:r>
                        <a:rPr b="1" lang="en" sz="1200">
                          <a:solidFill>
                            <a:schemeClr val="dk1"/>
                          </a:solidFill>
                          <a:latin typeface="Lato"/>
                          <a:ea typeface="Lato"/>
                          <a:cs typeface="Lato"/>
                          <a:sym typeface="Lato"/>
                        </a:rPr>
                        <a:t>Parks and Resorts</a:t>
                      </a:r>
                      <a:endParaRPr b="1" sz="1200">
                        <a:solidFill>
                          <a:schemeClr val="dk1"/>
                        </a:solidFill>
                        <a:latin typeface="Lato"/>
                        <a:ea typeface="Lato"/>
                        <a:cs typeface="Lato"/>
                        <a:sym typeface="Lato"/>
                      </a:endParaRPr>
                    </a:p>
                  </a:txBody>
                  <a:tcPr marT="91425" marB="91425" marR="91425" marL="91425" anchor="ctr">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solidFill>
                      <a:schemeClr val="lt2"/>
                    </a:solidFill>
                  </a:tcPr>
                </a:tc>
                <a:tc>
                  <a:txBody>
                    <a:bodyPr/>
                    <a:lstStyle/>
                    <a:p>
                      <a:pPr indent="-298450" lvl="0" marL="457200" rtl="0" algn="just">
                        <a:spcBef>
                          <a:spcPts val="0"/>
                        </a:spcBef>
                        <a:spcAft>
                          <a:spcPts val="0"/>
                        </a:spcAft>
                        <a:buSzPts val="1100"/>
                        <a:buFont typeface="Lato"/>
                        <a:buChar char="-"/>
                      </a:pPr>
                      <a:r>
                        <a:rPr lang="en" sz="1100">
                          <a:latin typeface="Lato"/>
                          <a:ea typeface="Lato"/>
                          <a:cs typeface="Lato"/>
                          <a:sym typeface="Lato"/>
                        </a:rPr>
                        <a:t>Fast-growing segment, has attracted many companies in the last few years</a:t>
                      </a:r>
                      <a:endParaRPr sz="1100">
                        <a:latin typeface="Lato"/>
                        <a:ea typeface="Lato"/>
                        <a:cs typeface="Lato"/>
                        <a:sym typeface="Lato"/>
                      </a:endParaRPr>
                    </a:p>
                    <a:p>
                      <a:pPr indent="-298450" lvl="0" marL="457200" rtl="0" algn="just">
                        <a:spcBef>
                          <a:spcPts val="0"/>
                        </a:spcBef>
                        <a:spcAft>
                          <a:spcPts val="0"/>
                        </a:spcAft>
                        <a:buSzPts val="1100"/>
                        <a:buFont typeface="Lato"/>
                        <a:buChar char="-"/>
                      </a:pPr>
                      <a:r>
                        <a:rPr lang="en" sz="1100">
                          <a:latin typeface="Lato"/>
                          <a:ea typeface="Lato"/>
                          <a:cs typeface="Lato"/>
                          <a:sym typeface="Lato"/>
                        </a:rPr>
                        <a:t>Many parks and resorts are being built or renovated worldwide</a:t>
                      </a:r>
                      <a:endParaRPr sz="1100">
                        <a:latin typeface="Lato"/>
                        <a:ea typeface="Lato"/>
                        <a:cs typeface="Lato"/>
                        <a:sym typeface="Lato"/>
                      </a:endParaRPr>
                    </a:p>
                    <a:p>
                      <a:pPr indent="-298450" lvl="0" marL="457200" rtl="0" algn="just">
                        <a:spcBef>
                          <a:spcPts val="0"/>
                        </a:spcBef>
                        <a:spcAft>
                          <a:spcPts val="0"/>
                        </a:spcAft>
                        <a:buSzPts val="1100"/>
                        <a:buFont typeface="Lato"/>
                        <a:buChar char="-"/>
                      </a:pPr>
                      <a:r>
                        <a:rPr lang="en" sz="1100">
                          <a:latin typeface="Lato"/>
                          <a:ea typeface="Lato"/>
                          <a:cs typeface="Lato"/>
                          <a:sym typeface="Lato"/>
                        </a:rPr>
                        <a:t>The rush to invest in parks and resorts has increased the competitiveness of the segment, which is now very high</a:t>
                      </a:r>
                      <a:endParaRPr sz="1100">
                        <a:latin typeface="Lato"/>
                        <a:ea typeface="Lato"/>
                        <a:cs typeface="Lato"/>
                        <a:sym typeface="Lato"/>
                      </a:endParaRPr>
                    </a:p>
                  </a:txBody>
                  <a:tcPr marT="91425" marB="91425" marR="91425" marL="91425">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tcPr>
                </a:tc>
              </a:tr>
              <a:tr h="769350">
                <a:tc>
                  <a:txBody>
                    <a:bodyPr/>
                    <a:lstStyle/>
                    <a:p>
                      <a:pPr indent="0" lvl="0" marL="0" rtl="0" algn="l">
                        <a:spcBef>
                          <a:spcPts val="0"/>
                        </a:spcBef>
                        <a:spcAft>
                          <a:spcPts val="0"/>
                        </a:spcAft>
                        <a:buNone/>
                      </a:pPr>
                      <a:r>
                        <a:rPr b="1" lang="en" sz="1200">
                          <a:solidFill>
                            <a:schemeClr val="dk1"/>
                          </a:solidFill>
                          <a:latin typeface="Lato"/>
                          <a:ea typeface="Lato"/>
                          <a:cs typeface="Lato"/>
                          <a:sym typeface="Lato"/>
                        </a:rPr>
                        <a:t>Studio Entertainment</a:t>
                      </a:r>
                      <a:endParaRPr b="1" sz="1200">
                        <a:solidFill>
                          <a:schemeClr val="dk1"/>
                        </a:solidFill>
                        <a:latin typeface="Lato"/>
                        <a:ea typeface="Lato"/>
                        <a:cs typeface="Lato"/>
                        <a:sym typeface="Lato"/>
                      </a:endParaRPr>
                    </a:p>
                  </a:txBody>
                  <a:tcPr marT="91425" marB="91425" marR="91425" marL="91425" anchor="ctr">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solidFill>
                      <a:schemeClr val="lt2"/>
                    </a:solidFill>
                  </a:tcPr>
                </a:tc>
                <a:tc>
                  <a:txBody>
                    <a:bodyPr/>
                    <a:lstStyle/>
                    <a:p>
                      <a:pPr indent="-298450" lvl="0" marL="457200" rtl="0" algn="just">
                        <a:spcBef>
                          <a:spcPts val="0"/>
                        </a:spcBef>
                        <a:spcAft>
                          <a:spcPts val="0"/>
                        </a:spcAft>
                        <a:buSzPts val="1100"/>
                        <a:buFont typeface="Lato"/>
                        <a:buChar char="-"/>
                      </a:pPr>
                      <a:r>
                        <a:rPr lang="en" sz="1100">
                          <a:latin typeface="Lato"/>
                          <a:ea typeface="Lato"/>
                          <a:cs typeface="Lato"/>
                          <a:sym typeface="Lato"/>
                        </a:rPr>
                        <a:t>Difficulty to predict “hit movies” leads to a certain instability in the segment, allowing smaller companies to enter it.</a:t>
                      </a:r>
                      <a:endParaRPr sz="1100">
                        <a:latin typeface="Lato"/>
                        <a:ea typeface="Lato"/>
                        <a:cs typeface="Lato"/>
                        <a:sym typeface="Lato"/>
                      </a:endParaRPr>
                    </a:p>
                    <a:p>
                      <a:pPr indent="-298450" lvl="0" marL="457200" rtl="0" algn="just">
                        <a:spcBef>
                          <a:spcPts val="0"/>
                        </a:spcBef>
                        <a:spcAft>
                          <a:spcPts val="0"/>
                        </a:spcAft>
                        <a:buSzPts val="1100"/>
                        <a:buFont typeface="Lato"/>
                        <a:buChar char="-"/>
                      </a:pPr>
                      <a:r>
                        <a:rPr lang="en" sz="1100">
                          <a:latin typeface="Lato"/>
                          <a:ea typeface="Lato"/>
                          <a:cs typeface="Lato"/>
                          <a:sym typeface="Lato"/>
                        </a:rPr>
                        <a:t>Online streaming platforms are starting to produce and invest in their own original movies, which created an intense battle between them and the traditional studio entertainment industry.</a:t>
                      </a:r>
                      <a:endParaRPr sz="1100">
                        <a:latin typeface="Lato"/>
                        <a:ea typeface="Lato"/>
                        <a:cs typeface="Lato"/>
                        <a:sym typeface="Lato"/>
                      </a:endParaRPr>
                    </a:p>
                  </a:txBody>
                  <a:tcPr marT="91425" marB="91425" marR="91425" marL="91425">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tcPr>
                </a:tc>
              </a:tr>
            </a:tbl>
          </a:graphicData>
        </a:graphic>
      </p:graphicFrame>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97" name="Shape 597"/>
        <p:cNvGrpSpPr/>
        <p:nvPr/>
      </p:nvGrpSpPr>
      <p:grpSpPr>
        <a:xfrm>
          <a:off x="0" y="0"/>
          <a:ext cx="0" cy="0"/>
          <a:chOff x="0" y="0"/>
          <a:chExt cx="0" cy="0"/>
        </a:xfrm>
      </p:grpSpPr>
      <p:sp>
        <p:nvSpPr>
          <p:cNvPr id="598" name="Google Shape;598;p50"/>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599" name="Google Shape;599;p50"/>
          <p:cNvSpPr/>
          <p:nvPr/>
        </p:nvSpPr>
        <p:spPr>
          <a:xfrm>
            <a:off x="644550" y="510025"/>
            <a:ext cx="7530300" cy="714300"/>
          </a:xfrm>
          <a:prstGeom prst="rect">
            <a:avLst/>
          </a:prstGeom>
          <a:solidFill>
            <a:schemeClr val="accent6"/>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 name="Google Shape;600;p50"/>
          <p:cNvSpPr txBox="1"/>
          <p:nvPr>
            <p:ph type="title"/>
          </p:nvPr>
        </p:nvSpPr>
        <p:spPr>
          <a:xfrm>
            <a:off x="644550" y="583475"/>
            <a:ext cx="7530300" cy="509100"/>
          </a:xfrm>
          <a:prstGeom prst="rect">
            <a:avLst/>
          </a:prstGeom>
        </p:spPr>
        <p:txBody>
          <a:bodyPr anchorCtr="0" anchor="t" bIns="91425" lIns="91425" spcFirstLastPara="1" rIns="91425" wrap="square" tIns="91425">
            <a:noAutofit/>
          </a:bodyPr>
          <a:lstStyle/>
          <a:p>
            <a:pPr indent="0" lvl="0" marL="0" marR="0" rtl="0" algn="just">
              <a:lnSpc>
                <a:spcPct val="115000"/>
              </a:lnSpc>
              <a:spcBef>
                <a:spcPts val="0"/>
              </a:spcBef>
              <a:spcAft>
                <a:spcPts val="1200"/>
              </a:spcAft>
              <a:buNone/>
            </a:pPr>
            <a:r>
              <a:rPr b="1" lang="en" sz="1250">
                <a:solidFill>
                  <a:schemeClr val="dk2"/>
                </a:solidFill>
                <a:latin typeface="Lato"/>
                <a:ea typeface="Lato"/>
                <a:cs typeface="Lato"/>
                <a:sym typeface="Lato"/>
              </a:rPr>
              <a:t>Q2.</a:t>
            </a:r>
            <a:r>
              <a:rPr b="1" lang="en" sz="1250">
                <a:solidFill>
                  <a:srgbClr val="434343"/>
                </a:solidFill>
                <a:latin typeface="Lato"/>
                <a:ea typeface="Lato"/>
                <a:cs typeface="Lato"/>
                <a:sym typeface="Lato"/>
              </a:rPr>
              <a:t> Size up the economy, as well as the media and entertainment industry. What are the </a:t>
            </a:r>
            <a:r>
              <a:rPr b="1" lang="en" sz="1250">
                <a:latin typeface="Lato"/>
                <a:ea typeface="Lato"/>
                <a:cs typeface="Lato"/>
                <a:sym typeface="Lato"/>
              </a:rPr>
              <a:t>growth prospects</a:t>
            </a:r>
            <a:r>
              <a:rPr b="1" lang="en" sz="1250">
                <a:solidFill>
                  <a:srgbClr val="434343"/>
                </a:solidFill>
                <a:latin typeface="Lato"/>
                <a:ea typeface="Lato"/>
                <a:cs typeface="Lato"/>
                <a:sym typeface="Lato"/>
              </a:rPr>
              <a:t>, </a:t>
            </a:r>
            <a:r>
              <a:rPr b="1" lang="en" sz="1250">
                <a:solidFill>
                  <a:schemeClr val="dk2"/>
                </a:solidFill>
                <a:latin typeface="Lato"/>
                <a:ea typeface="Lato"/>
                <a:cs typeface="Lato"/>
                <a:sym typeface="Lato"/>
              </a:rPr>
              <a:t>competitive position</a:t>
            </a:r>
            <a:r>
              <a:rPr b="1" lang="en" sz="1250">
                <a:solidFill>
                  <a:srgbClr val="434343"/>
                </a:solidFill>
                <a:latin typeface="Lato"/>
                <a:ea typeface="Lato"/>
                <a:cs typeface="Lato"/>
                <a:sym typeface="Lato"/>
              </a:rPr>
              <a:t>, and key success factors?</a:t>
            </a:r>
            <a:endParaRPr/>
          </a:p>
        </p:txBody>
      </p:sp>
      <p:graphicFrame>
        <p:nvGraphicFramePr>
          <p:cNvPr id="601" name="Google Shape;601;p50"/>
          <p:cNvGraphicFramePr/>
          <p:nvPr/>
        </p:nvGraphicFramePr>
        <p:xfrm>
          <a:off x="644550" y="1722700"/>
          <a:ext cx="3000000" cy="3000000"/>
        </p:xfrm>
        <a:graphic>
          <a:graphicData uri="http://schemas.openxmlformats.org/drawingml/2006/table">
            <a:tbl>
              <a:tblPr>
                <a:noFill/>
                <a:tableStyleId>{1BCEBD93-8EB4-4500-985D-4AFF653E1531}</a:tableStyleId>
              </a:tblPr>
              <a:tblGrid>
                <a:gridCol w="898725"/>
                <a:gridCol w="6631575"/>
              </a:tblGrid>
              <a:tr h="381000">
                <a:tc>
                  <a:txBody>
                    <a:bodyPr/>
                    <a:lstStyle/>
                    <a:p>
                      <a:pPr indent="0" lvl="0" marL="0" rtl="0" algn="l">
                        <a:spcBef>
                          <a:spcPts val="0"/>
                        </a:spcBef>
                        <a:spcAft>
                          <a:spcPts val="0"/>
                        </a:spcAft>
                        <a:buNone/>
                      </a:pPr>
                      <a:r>
                        <a:rPr b="1" lang="en" sz="1200">
                          <a:latin typeface="Lato"/>
                          <a:ea typeface="Lato"/>
                          <a:cs typeface="Lato"/>
                          <a:sym typeface="Lato"/>
                        </a:rPr>
                        <a:t>Disney</a:t>
                      </a:r>
                      <a:endParaRPr/>
                    </a:p>
                  </a:txBody>
                  <a:tcPr marT="91425" marB="91425" marR="91425" marL="91425" anchor="ctr">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solidFill>
                      <a:schemeClr val="lt2"/>
                    </a:solidFill>
                  </a:tcPr>
                </a:tc>
                <a:tc>
                  <a:txBody>
                    <a:bodyPr/>
                    <a:lstStyle/>
                    <a:p>
                      <a:pPr indent="-298450" lvl="0" marL="457200" rtl="0" algn="just">
                        <a:spcBef>
                          <a:spcPts val="0"/>
                        </a:spcBef>
                        <a:spcAft>
                          <a:spcPts val="0"/>
                        </a:spcAft>
                        <a:buSzPts val="1100"/>
                        <a:buFont typeface="Lato"/>
                        <a:buChar char="-"/>
                      </a:pPr>
                      <a:r>
                        <a:rPr lang="en" sz="1100">
                          <a:latin typeface="Lato"/>
                          <a:ea typeface="Lato"/>
                          <a:cs typeface="Lato"/>
                          <a:sym typeface="Lato"/>
                        </a:rPr>
                        <a:t>Is present in many segments within the Media and Entertainment industry</a:t>
                      </a:r>
                      <a:endParaRPr sz="1100">
                        <a:latin typeface="Lato"/>
                        <a:ea typeface="Lato"/>
                        <a:cs typeface="Lato"/>
                        <a:sym typeface="Lato"/>
                      </a:endParaRPr>
                    </a:p>
                    <a:p>
                      <a:pPr indent="-298450" lvl="0" marL="457200" rtl="0" algn="just">
                        <a:spcBef>
                          <a:spcPts val="0"/>
                        </a:spcBef>
                        <a:spcAft>
                          <a:spcPts val="0"/>
                        </a:spcAft>
                        <a:buSzPts val="1100"/>
                        <a:buFont typeface="Lato"/>
                        <a:buChar char="-"/>
                      </a:pPr>
                      <a:r>
                        <a:rPr lang="en" sz="1100">
                          <a:latin typeface="Lato"/>
                          <a:ea typeface="Lato"/>
                          <a:cs typeface="Lato"/>
                          <a:sym typeface="Lato"/>
                        </a:rPr>
                        <a:t>Big company with a lot of recognition and stabilized across many sectors of the industry</a:t>
                      </a:r>
                      <a:endParaRPr/>
                    </a:p>
                  </a:txBody>
                  <a:tcPr marT="91425" marB="91425" marR="91425" marL="91425">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tcPr>
                </a:tc>
              </a:tr>
              <a:tr h="381000">
                <a:tc>
                  <a:txBody>
                    <a:bodyPr/>
                    <a:lstStyle/>
                    <a:p>
                      <a:pPr indent="0" lvl="0" marL="0" rtl="0" algn="l">
                        <a:spcBef>
                          <a:spcPts val="0"/>
                        </a:spcBef>
                        <a:spcAft>
                          <a:spcPts val="0"/>
                        </a:spcAft>
                        <a:buNone/>
                      </a:pPr>
                      <a:r>
                        <a:rPr b="1" lang="en" sz="1200">
                          <a:latin typeface="Lato"/>
                          <a:ea typeface="Lato"/>
                          <a:cs typeface="Lato"/>
                          <a:sym typeface="Lato"/>
                        </a:rPr>
                        <a:t>Netflix</a:t>
                      </a:r>
                      <a:endParaRPr/>
                    </a:p>
                  </a:txBody>
                  <a:tcPr marT="91425" marB="91425" marR="91425" marL="91425" anchor="ctr">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solidFill>
                      <a:schemeClr val="lt2"/>
                    </a:solidFill>
                  </a:tcPr>
                </a:tc>
                <a:tc>
                  <a:txBody>
                    <a:bodyPr/>
                    <a:lstStyle/>
                    <a:p>
                      <a:pPr indent="-298450" lvl="0" marL="457200" rtl="0" algn="just">
                        <a:spcBef>
                          <a:spcPts val="0"/>
                        </a:spcBef>
                        <a:spcAft>
                          <a:spcPts val="0"/>
                        </a:spcAft>
                        <a:buSzPts val="1100"/>
                        <a:buFont typeface="Lato"/>
                        <a:buChar char="-"/>
                      </a:pPr>
                      <a:r>
                        <a:rPr lang="en" sz="1100">
                          <a:latin typeface="Lato"/>
                          <a:ea typeface="Lato"/>
                          <a:cs typeface="Lato"/>
                          <a:sym typeface="Lato"/>
                        </a:rPr>
                        <a:t>One of the first online streaming platforms that was able to gather a loyal and strong audience</a:t>
                      </a:r>
                      <a:endParaRPr sz="1100">
                        <a:latin typeface="Lato"/>
                        <a:ea typeface="Lato"/>
                        <a:cs typeface="Lato"/>
                        <a:sym typeface="Lato"/>
                      </a:endParaRPr>
                    </a:p>
                    <a:p>
                      <a:pPr indent="-298450" lvl="0" marL="457200" rtl="0" algn="just">
                        <a:spcBef>
                          <a:spcPts val="0"/>
                        </a:spcBef>
                        <a:spcAft>
                          <a:spcPts val="0"/>
                        </a:spcAft>
                        <a:buSzPts val="1100"/>
                        <a:buFont typeface="Lato"/>
                        <a:buChar char="-"/>
                      </a:pPr>
                      <a:r>
                        <a:rPr lang="en" sz="1100">
                          <a:latin typeface="Lato"/>
                          <a:ea typeface="Lato"/>
                          <a:cs typeface="Lato"/>
                          <a:sym typeface="Lato"/>
                        </a:rPr>
                        <a:t>Started to diversify its operations by getting into the studio entertainment segment</a:t>
                      </a:r>
                      <a:endParaRPr/>
                    </a:p>
                  </a:txBody>
                  <a:tcPr marT="91425" marB="91425" marR="91425" marL="91425">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tcPr>
                </a:tc>
              </a:tr>
              <a:tr h="381000">
                <a:tc>
                  <a:txBody>
                    <a:bodyPr/>
                    <a:lstStyle/>
                    <a:p>
                      <a:pPr indent="0" lvl="0" marL="0" rtl="0" algn="l">
                        <a:spcBef>
                          <a:spcPts val="0"/>
                        </a:spcBef>
                        <a:spcAft>
                          <a:spcPts val="0"/>
                        </a:spcAft>
                        <a:buNone/>
                      </a:pPr>
                      <a:r>
                        <a:rPr b="1" lang="en" sz="1200">
                          <a:latin typeface="Lato"/>
                          <a:ea typeface="Lato"/>
                          <a:cs typeface="Lato"/>
                          <a:sym typeface="Lato"/>
                        </a:rPr>
                        <a:t>Comcast</a:t>
                      </a:r>
                      <a:endParaRPr/>
                    </a:p>
                  </a:txBody>
                  <a:tcPr marT="91425" marB="91425" marR="91425" marL="91425" anchor="ctr">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solidFill>
                      <a:schemeClr val="lt2"/>
                    </a:solidFill>
                  </a:tcPr>
                </a:tc>
                <a:tc>
                  <a:txBody>
                    <a:bodyPr/>
                    <a:lstStyle/>
                    <a:p>
                      <a:pPr indent="-298450" lvl="0" marL="457200" rtl="0" algn="just">
                        <a:spcBef>
                          <a:spcPts val="0"/>
                        </a:spcBef>
                        <a:spcAft>
                          <a:spcPts val="0"/>
                        </a:spcAft>
                        <a:buSzPts val="1100"/>
                        <a:buFont typeface="Lato"/>
                        <a:buChar char="-"/>
                      </a:pPr>
                      <a:r>
                        <a:rPr lang="en" sz="1100">
                          <a:latin typeface="Lato"/>
                          <a:ea typeface="Lato"/>
                          <a:cs typeface="Lato"/>
                          <a:sym typeface="Lato"/>
                        </a:rPr>
                        <a:t>Has the most diversity in its operations from the four companies since it is also present in the telecommunications segment, providing both internet and cable TV subscriptions</a:t>
                      </a:r>
                      <a:endParaRPr sz="1100">
                        <a:latin typeface="Lato"/>
                        <a:ea typeface="Lato"/>
                        <a:cs typeface="Lato"/>
                        <a:sym typeface="Lato"/>
                      </a:endParaRPr>
                    </a:p>
                    <a:p>
                      <a:pPr indent="-298450" lvl="0" marL="457200" rtl="0" algn="just">
                        <a:spcBef>
                          <a:spcPts val="0"/>
                        </a:spcBef>
                        <a:spcAft>
                          <a:spcPts val="0"/>
                        </a:spcAft>
                        <a:buSzPts val="1100"/>
                        <a:buFont typeface="Lato"/>
                        <a:buChar char="-"/>
                      </a:pPr>
                      <a:r>
                        <a:rPr lang="en" sz="1100">
                          <a:latin typeface="Lato"/>
                          <a:ea typeface="Lato"/>
                          <a:cs typeface="Lato"/>
                          <a:sym typeface="Lato"/>
                        </a:rPr>
                        <a:t>Owns some of the most viewed TV channels globally, like the Sky network.</a:t>
                      </a:r>
                      <a:endParaRPr sz="1100">
                        <a:latin typeface="Lato"/>
                        <a:ea typeface="Lato"/>
                        <a:cs typeface="Lato"/>
                        <a:sym typeface="Lato"/>
                      </a:endParaRPr>
                    </a:p>
                    <a:p>
                      <a:pPr indent="-298450" lvl="0" marL="457200" rtl="0" algn="just">
                        <a:spcBef>
                          <a:spcPts val="0"/>
                        </a:spcBef>
                        <a:spcAft>
                          <a:spcPts val="0"/>
                        </a:spcAft>
                        <a:buSzPts val="1100"/>
                        <a:buFont typeface="Lato"/>
                        <a:buChar char="-"/>
                      </a:pPr>
                      <a:r>
                        <a:rPr lang="en" sz="1100">
                          <a:latin typeface="Lato"/>
                          <a:ea typeface="Lato"/>
                          <a:cs typeface="Lato"/>
                          <a:sym typeface="Lato"/>
                        </a:rPr>
                        <a:t>Like Disney, Comcast is a company that already has a lot of recognition in the market</a:t>
                      </a:r>
                      <a:endParaRPr/>
                    </a:p>
                  </a:txBody>
                  <a:tcPr marT="91425" marB="91425" marR="91425" marL="91425">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tcPr>
                </a:tc>
              </a:tr>
              <a:tr h="381000">
                <a:tc>
                  <a:txBody>
                    <a:bodyPr/>
                    <a:lstStyle/>
                    <a:p>
                      <a:pPr indent="0" lvl="0" marL="0" rtl="0" algn="l">
                        <a:spcBef>
                          <a:spcPts val="0"/>
                        </a:spcBef>
                        <a:spcAft>
                          <a:spcPts val="0"/>
                        </a:spcAft>
                        <a:buNone/>
                      </a:pPr>
                      <a:r>
                        <a:rPr b="1" lang="en" sz="1200">
                          <a:latin typeface="Lato"/>
                          <a:ea typeface="Lato"/>
                          <a:cs typeface="Lato"/>
                          <a:sym typeface="Lato"/>
                        </a:rPr>
                        <a:t>Viacom</a:t>
                      </a:r>
                      <a:endParaRPr/>
                    </a:p>
                  </a:txBody>
                  <a:tcPr marT="91425" marB="91425" marR="91425" marL="91425" anchor="ctr">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solidFill>
                      <a:schemeClr val="lt2"/>
                    </a:solidFill>
                  </a:tcPr>
                </a:tc>
                <a:tc>
                  <a:txBody>
                    <a:bodyPr/>
                    <a:lstStyle/>
                    <a:p>
                      <a:pPr indent="-298450" lvl="0" marL="457200" rtl="0" algn="just">
                        <a:spcBef>
                          <a:spcPts val="0"/>
                        </a:spcBef>
                        <a:spcAft>
                          <a:spcPts val="0"/>
                        </a:spcAft>
                        <a:buSzPts val="1100"/>
                        <a:buFont typeface="Lato"/>
                        <a:buChar char="-"/>
                      </a:pPr>
                      <a:r>
                        <a:rPr lang="en" sz="1100">
                          <a:latin typeface="Lato"/>
                          <a:ea typeface="Lato"/>
                          <a:cs typeface="Lato"/>
                          <a:sym typeface="Lato"/>
                        </a:rPr>
                        <a:t>Attracted TV subscriptions from over 180 countries and 46 languages</a:t>
                      </a:r>
                      <a:endParaRPr sz="1100">
                        <a:latin typeface="Lato"/>
                        <a:ea typeface="Lato"/>
                        <a:cs typeface="Lato"/>
                        <a:sym typeface="Lato"/>
                      </a:endParaRPr>
                    </a:p>
                    <a:p>
                      <a:pPr indent="-298450" lvl="0" marL="457200" rtl="0" algn="just">
                        <a:spcBef>
                          <a:spcPts val="0"/>
                        </a:spcBef>
                        <a:spcAft>
                          <a:spcPts val="0"/>
                        </a:spcAft>
                        <a:buSzPts val="1100"/>
                        <a:buFont typeface="Lato"/>
                        <a:buChar char="-"/>
                      </a:pPr>
                      <a:r>
                        <a:rPr lang="en" sz="1100">
                          <a:latin typeface="Lato"/>
                          <a:ea typeface="Lato"/>
                          <a:cs typeface="Lato"/>
                          <a:sym typeface="Lato"/>
                        </a:rPr>
                        <a:t>Currently merged with CBS, obtaining the largest viewership share in the US</a:t>
                      </a:r>
                      <a:endParaRPr sz="1100">
                        <a:latin typeface="Lato"/>
                        <a:ea typeface="Lato"/>
                        <a:cs typeface="Lato"/>
                        <a:sym typeface="Lato"/>
                      </a:endParaRPr>
                    </a:p>
                    <a:p>
                      <a:pPr indent="-298450" lvl="0" marL="457200" rtl="0" algn="just">
                        <a:spcBef>
                          <a:spcPts val="0"/>
                        </a:spcBef>
                        <a:spcAft>
                          <a:spcPts val="0"/>
                        </a:spcAft>
                        <a:buSzPts val="1100"/>
                        <a:buFont typeface="Lato"/>
                        <a:buChar char="-"/>
                      </a:pPr>
                      <a:r>
                        <a:rPr lang="en" sz="1100">
                          <a:latin typeface="Lato"/>
                          <a:ea typeface="Lato"/>
                          <a:cs typeface="Lato"/>
                          <a:sym typeface="Lato"/>
                        </a:rPr>
                        <a:t>Owns popular brands, such as Nickelodeon and MTV</a:t>
                      </a:r>
                      <a:endParaRPr/>
                    </a:p>
                  </a:txBody>
                  <a:tcPr marT="91425" marB="91425" marR="91425" marL="91425">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tcPr>
                </a:tc>
              </a:tr>
            </a:tbl>
          </a:graphicData>
        </a:graphic>
      </p:graphicFrame>
    </p:spTree>
  </p:cSld>
  <p:clrMapOvr>
    <a:masterClrMapping/>
  </p:clrMapOvr>
</p:sld>
</file>

<file path=ppt/theme/theme1.xml><?xml version="1.0" encoding="utf-8"?>
<a:theme xmlns:a="http://schemas.openxmlformats.org/drawingml/2006/main" xmlns:r="http://schemas.openxmlformats.org/officeDocument/2006/relationships" name="Investment Fund Company Profile by Slidesgo">
  <a:themeElements>
    <a:clrScheme name="Simple Light">
      <a:dk1>
        <a:srgbClr val="2A2828"/>
      </a:dk1>
      <a:lt1>
        <a:srgbClr val="FFFFFF"/>
      </a:lt1>
      <a:dk2>
        <a:srgbClr val="FFA8A1"/>
      </a:dk2>
      <a:lt2>
        <a:srgbClr val="FEF4EA"/>
      </a:lt2>
      <a:accent1>
        <a:srgbClr val="FFD8B1"/>
      </a:accent1>
      <a:accent2>
        <a:srgbClr val="CAD5D7"/>
      </a:accent2>
      <a:accent3>
        <a:srgbClr val="212121"/>
      </a:accent3>
      <a:accent4>
        <a:srgbClr val="FFD8B1"/>
      </a:accent4>
      <a:accent5>
        <a:srgbClr val="FFA8A1"/>
      </a:accent5>
      <a:accent6>
        <a:srgbClr val="FEF4EA"/>
      </a:accent6>
      <a:hlink>
        <a:srgbClr val="30343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